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64" r:id="rId2"/>
    <p:sldId id="293" r:id="rId3"/>
    <p:sldId id="266" r:id="rId4"/>
    <p:sldId id="267" r:id="rId5"/>
    <p:sldId id="260" r:id="rId6"/>
    <p:sldId id="272" r:id="rId7"/>
    <p:sldId id="273" r:id="rId8"/>
    <p:sldId id="274" r:id="rId9"/>
    <p:sldId id="275" r:id="rId10"/>
    <p:sldId id="276" r:id="rId11"/>
    <p:sldId id="303" r:id="rId12"/>
    <p:sldId id="279" r:id="rId13"/>
    <p:sldId id="280" r:id="rId14"/>
    <p:sldId id="304" r:id="rId15"/>
    <p:sldId id="285" r:id="rId16"/>
    <p:sldId id="286" r:id="rId17"/>
    <p:sldId id="314" r:id="rId18"/>
    <p:sldId id="287" r:id="rId19"/>
    <p:sldId id="295" r:id="rId20"/>
    <p:sldId id="297" r:id="rId21"/>
    <p:sldId id="308" r:id="rId22"/>
    <p:sldId id="309" r:id="rId23"/>
    <p:sldId id="313" r:id="rId24"/>
    <p:sldId id="268" r:id="rId25"/>
    <p:sldId id="277" r:id="rId26"/>
    <p:sldId id="281" r:id="rId27"/>
    <p:sldId id="282" r:id="rId28"/>
    <p:sldId id="283" r:id="rId29"/>
    <p:sldId id="284" r:id="rId30"/>
    <p:sldId id="288" r:id="rId31"/>
    <p:sldId id="289" r:id="rId32"/>
    <p:sldId id="290" r:id="rId33"/>
    <p:sldId id="305" r:id="rId34"/>
    <p:sldId id="278" r:id="rId35"/>
    <p:sldId id="291" r:id="rId36"/>
    <p:sldId id="298" r:id="rId37"/>
    <p:sldId id="299" r:id="rId38"/>
    <p:sldId id="300" r:id="rId39"/>
    <p:sldId id="302" r:id="rId40"/>
    <p:sldId id="306" r:id="rId41"/>
    <p:sldId id="301" r:id="rId42"/>
    <p:sldId id="312" r:id="rId43"/>
    <p:sldId id="311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7"/>
    <a:srgbClr val="005EA4"/>
    <a:srgbClr val="0060EE"/>
    <a:srgbClr val="0000FF"/>
    <a:srgbClr val="0066FF"/>
    <a:srgbClr val="E7E7DE"/>
    <a:srgbClr val="2E75B6"/>
    <a:srgbClr val="A5A25F"/>
    <a:srgbClr val="B4B17A"/>
    <a:srgbClr val="CDC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0" autoAdjust="0"/>
  </p:normalViewPr>
  <p:slideViewPr>
    <p:cSldViewPr snapToGrid="0">
      <p:cViewPr varScale="1">
        <p:scale>
          <a:sx n="150" d="100"/>
          <a:sy n="150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A4B654-7336-4065-AE9D-9CB1DE7116C9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ACEF24-2FA3-4759-8485-4807E5C6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5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BE73FF-F39A-42C7-AB59-FEBADA7AFF30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F7D93D-1F11-40B1-9309-4FE41A8D8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88EC-4A07-4E15-AD18-3B6D60D09994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3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2C9C6-6DAF-4935-AC67-ABDE41595DC8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7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91DD-ACC4-4108-A82C-7DA7EC6327F3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1B58-92D6-4654-B5BF-F2E7A2A408AA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0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97BB-E2C4-4143-B3C6-FC41E700B1DF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7D61-6A02-4241-8E7D-947F51E07419}" type="datetime1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2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71F51-79B7-49F5-B847-2CE46E965CFC}" type="datetime1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11D2-F99E-4BF2-B32A-BC75F5521330}" type="datetime1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2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7F27-E1D6-4E3D-BAC4-596B3F3BCAC0}" type="datetime1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0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67E2B-882A-40AE-90A9-5B196E3F71EF}" type="datetime1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1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12C5-8534-468E-A01F-44CDED864F78}" type="datetime1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5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EA65-AC63-4C80-9946-17B853AD588F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By Tom Granoff, Ph.D. &amp; Debra A. Fisher,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DB80-C21E-4944-971F-5CBE32BDE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4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om.granoff@pepperdine.edu" TargetMode="External"/><Relationship Id="rId3" Type="http://schemas.openxmlformats.org/officeDocument/2006/relationships/hyperlink" Target="mailto:castlebridge@cox.net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6895" y="1275547"/>
            <a:ext cx="5138317" cy="225378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400" dirty="0" smtClean="0">
                <a:solidFill>
                  <a:srgbClr val="005EA4"/>
                </a:solidFill>
                <a:latin typeface="+mn-lt"/>
              </a:rPr>
              <a:t>Making the Transition from Coursework to Dissertation</a:t>
            </a:r>
            <a:endParaRPr lang="en-US" sz="4400" dirty="0">
              <a:solidFill>
                <a:srgbClr val="005EA4"/>
              </a:solidFill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8164" y="561793"/>
            <a:ext cx="4192574" cy="4449119"/>
            <a:chOff x="388164" y="561793"/>
            <a:chExt cx="4192574" cy="44491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13054" r="5135" b="17855"/>
            <a:stretch/>
          </p:blipFill>
          <p:spPr>
            <a:xfrm rot="17479">
              <a:off x="441593" y="4702873"/>
              <a:ext cx="4139145" cy="308039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88164" y="561793"/>
              <a:ext cx="4082311" cy="4323549"/>
              <a:chOff x="170872" y="732355"/>
              <a:chExt cx="5664734" cy="5843258"/>
            </a:xfrm>
            <a:effectLst/>
          </p:grpSpPr>
          <p:sp>
            <p:nvSpPr>
              <p:cNvPr id="8" name="Freeform 7"/>
              <p:cNvSpPr/>
              <p:nvPr/>
            </p:nvSpPr>
            <p:spPr>
              <a:xfrm>
                <a:off x="4636369" y="5294460"/>
                <a:ext cx="1199237" cy="1276596"/>
              </a:xfrm>
              <a:custGeom>
                <a:avLst/>
                <a:gdLst>
                  <a:gd name="connsiteX0" fmla="*/ 866193 w 1334361"/>
                  <a:gd name="connsiteY0" fmla="*/ 0 h 1420436"/>
                  <a:gd name="connsiteX1" fmla="*/ 1021700 w 1334361"/>
                  <a:gd name="connsiteY1" fmla="*/ 176628 h 1420436"/>
                  <a:gd name="connsiteX2" fmla="*/ 1333224 w 1334361"/>
                  <a:gd name="connsiteY2" fmla="*/ 1163721 h 1420436"/>
                  <a:gd name="connsiteX3" fmla="*/ 1136050 w 1334361"/>
                  <a:gd name="connsiteY3" fmla="*/ 1419507 h 1420436"/>
                  <a:gd name="connsiteX4" fmla="*/ 222803 w 1334361"/>
                  <a:gd name="connsiteY4" fmla="*/ 1420436 h 1420436"/>
                  <a:gd name="connsiteX5" fmla="*/ 222803 w 1334361"/>
                  <a:gd name="connsiteY5" fmla="*/ 1025823 h 1420436"/>
                  <a:gd name="connsiteX6" fmla="*/ 208497 w 1334361"/>
                  <a:gd name="connsiteY6" fmla="*/ 1025054 h 1420436"/>
                  <a:gd name="connsiteX7" fmla="*/ 185102 w 1334361"/>
                  <a:gd name="connsiteY7" fmla="*/ 1037392 h 1420436"/>
                  <a:gd name="connsiteX8" fmla="*/ 74590 w 1334361"/>
                  <a:gd name="connsiteY8" fmla="*/ 810230 h 1420436"/>
                  <a:gd name="connsiteX9" fmla="*/ 102540 w 1334361"/>
                  <a:gd name="connsiteY9" fmla="*/ 810662 h 1420436"/>
                  <a:gd name="connsiteX10" fmla="*/ 183179 w 1334361"/>
                  <a:gd name="connsiteY10" fmla="*/ 857450 h 1420436"/>
                  <a:gd name="connsiteX11" fmla="*/ 210000 w 1334361"/>
                  <a:gd name="connsiteY11" fmla="*/ 867496 h 1420436"/>
                  <a:gd name="connsiteX12" fmla="*/ 231547 w 1334361"/>
                  <a:gd name="connsiteY12" fmla="*/ 864514 h 1420436"/>
                  <a:gd name="connsiteX13" fmla="*/ 222803 w 1334361"/>
                  <a:gd name="connsiteY13" fmla="*/ 865724 h 1420436"/>
                  <a:gd name="connsiteX14" fmla="*/ 222803 w 1334361"/>
                  <a:gd name="connsiteY14" fmla="*/ 195595 h 1420436"/>
                  <a:gd name="connsiteX15" fmla="*/ 898382 w 1334361"/>
                  <a:gd name="connsiteY15" fmla="*/ 195595 h 1420436"/>
                  <a:gd name="connsiteX16" fmla="*/ 899417 w 1334361"/>
                  <a:gd name="connsiteY16" fmla="*/ 176352 h 1420436"/>
                  <a:gd name="connsiteX17" fmla="*/ 887079 w 1334361"/>
                  <a:gd name="connsiteY17" fmla="*/ 152957 h 1420436"/>
                  <a:gd name="connsiteX18" fmla="*/ 850015 w 1334361"/>
                  <a:gd name="connsiteY18" fmla="*/ 14742 h 14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34361" h="1420436">
                    <a:moveTo>
                      <a:pt x="866193" y="0"/>
                    </a:moveTo>
                    <a:lnTo>
                      <a:pt x="1021700" y="176628"/>
                    </a:lnTo>
                    <a:cubicBezTo>
                      <a:pt x="1222577" y="439586"/>
                      <a:pt x="1347717" y="763132"/>
                      <a:pt x="1333224" y="1163721"/>
                    </a:cubicBezTo>
                    <a:cubicBezTo>
                      <a:pt x="1261122" y="1395432"/>
                      <a:pt x="1139034" y="1418268"/>
                      <a:pt x="1136050" y="1419507"/>
                    </a:cubicBezTo>
                    <a:lnTo>
                      <a:pt x="222803" y="1420436"/>
                    </a:lnTo>
                    <a:lnTo>
                      <a:pt x="222803" y="1025823"/>
                    </a:lnTo>
                    <a:lnTo>
                      <a:pt x="208497" y="1025054"/>
                    </a:lnTo>
                    <a:cubicBezTo>
                      <a:pt x="200347" y="1026830"/>
                      <a:pt x="192369" y="1030882"/>
                      <a:pt x="185102" y="1037392"/>
                    </a:cubicBezTo>
                    <a:cubicBezTo>
                      <a:pt x="-15753" y="1224990"/>
                      <a:pt x="-54028" y="833958"/>
                      <a:pt x="74590" y="810230"/>
                    </a:cubicBezTo>
                    <a:cubicBezTo>
                      <a:pt x="83164" y="808647"/>
                      <a:pt x="92480" y="808698"/>
                      <a:pt x="102540" y="810662"/>
                    </a:cubicBezTo>
                    <a:cubicBezTo>
                      <a:pt x="125533" y="815149"/>
                      <a:pt x="152407" y="829630"/>
                      <a:pt x="183179" y="857450"/>
                    </a:cubicBezTo>
                    <a:cubicBezTo>
                      <a:pt x="192950" y="862920"/>
                      <a:pt x="201829" y="866305"/>
                      <a:pt x="210000" y="867496"/>
                    </a:cubicBezTo>
                    <a:lnTo>
                      <a:pt x="231547" y="864514"/>
                    </a:lnTo>
                    <a:lnTo>
                      <a:pt x="222803" y="865724"/>
                    </a:lnTo>
                    <a:lnTo>
                      <a:pt x="222803" y="195595"/>
                    </a:lnTo>
                    <a:lnTo>
                      <a:pt x="898382" y="195595"/>
                    </a:lnTo>
                    <a:lnTo>
                      <a:pt x="899417" y="176352"/>
                    </a:lnTo>
                    <a:cubicBezTo>
                      <a:pt x="897641" y="168203"/>
                      <a:pt x="893589" y="160224"/>
                      <a:pt x="887079" y="152957"/>
                    </a:cubicBezTo>
                    <a:cubicBezTo>
                      <a:pt x="829907" y="91745"/>
                      <a:pt x="826477" y="45632"/>
                      <a:pt x="850015" y="14742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>
                <a:innerShdw blurRad="38100" dist="254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487613" y="5470248"/>
                <a:ext cx="1353560" cy="1102180"/>
              </a:xfrm>
              <a:custGeom>
                <a:avLst/>
                <a:gdLst>
                  <a:gd name="connsiteX0" fmla="*/ 0 w 1506072"/>
                  <a:gd name="connsiteY0" fmla="*/ 0 h 1226368"/>
                  <a:gd name="connsiteX1" fmla="*/ 668136 w 1506072"/>
                  <a:gd name="connsiteY1" fmla="*/ 0 h 1226368"/>
                  <a:gd name="connsiteX2" fmla="*/ 668776 w 1506072"/>
                  <a:gd name="connsiteY2" fmla="*/ 734 h 1226368"/>
                  <a:gd name="connsiteX3" fmla="*/ 661855 w 1506072"/>
                  <a:gd name="connsiteY3" fmla="*/ 50136 h 1226368"/>
                  <a:gd name="connsiteX4" fmla="*/ 841797 w 1506072"/>
                  <a:gd name="connsiteY4" fmla="*/ 48213 h 1226368"/>
                  <a:gd name="connsiteX5" fmla="*/ 830772 w 1506072"/>
                  <a:gd name="connsiteY5" fmla="*/ 397 h 1226368"/>
                  <a:gd name="connsiteX6" fmla="*/ 831020 w 1506072"/>
                  <a:gd name="connsiteY6" fmla="*/ 0 h 1226368"/>
                  <a:gd name="connsiteX7" fmla="*/ 1506072 w 1506072"/>
                  <a:gd name="connsiteY7" fmla="*/ 0 h 1226368"/>
                  <a:gd name="connsiteX8" fmla="*/ 1506072 w 1506072"/>
                  <a:gd name="connsiteY8" fmla="*/ 669427 h 1226368"/>
                  <a:gd name="connsiteX9" fmla="*/ 1488193 w 1506072"/>
                  <a:gd name="connsiteY9" fmla="*/ 671902 h 1226368"/>
                  <a:gd name="connsiteX10" fmla="*/ 1461371 w 1506072"/>
                  <a:gd name="connsiteY10" fmla="*/ 661856 h 1226368"/>
                  <a:gd name="connsiteX11" fmla="*/ 1463294 w 1506072"/>
                  <a:gd name="connsiteY11" fmla="*/ 841798 h 1226368"/>
                  <a:gd name="connsiteX12" fmla="*/ 1486689 w 1506072"/>
                  <a:gd name="connsiteY12" fmla="*/ 829460 h 1226368"/>
                  <a:gd name="connsiteX13" fmla="*/ 1506072 w 1506072"/>
                  <a:gd name="connsiteY13" fmla="*/ 830502 h 1226368"/>
                  <a:gd name="connsiteX14" fmla="*/ 1506072 w 1506072"/>
                  <a:gd name="connsiteY14" fmla="*/ 1224836 h 1226368"/>
                  <a:gd name="connsiteX15" fmla="*/ 0 w 1506072"/>
                  <a:gd name="connsiteY15" fmla="*/ 1226368 h 1226368"/>
                  <a:gd name="connsiteX16" fmla="*/ 0 w 1506072"/>
                  <a:gd name="connsiteY16" fmla="*/ 864896 h 1226368"/>
                  <a:gd name="connsiteX17" fmla="*/ 5894 w 1506072"/>
                  <a:gd name="connsiteY17" fmla="*/ 854262 h 1226368"/>
                  <a:gd name="connsiteX18" fmla="*/ 74750 w 1506072"/>
                  <a:gd name="connsiteY18" fmla="*/ 844218 h 1226368"/>
                  <a:gd name="connsiteX19" fmla="*/ 72828 w 1506072"/>
                  <a:gd name="connsiteY19" fmla="*/ 664276 h 1226368"/>
                  <a:gd name="connsiteX20" fmla="*/ 2809 w 1506072"/>
                  <a:gd name="connsiteY20" fmla="*/ 661441 h 1226368"/>
                  <a:gd name="connsiteX21" fmla="*/ 0 w 1506072"/>
                  <a:gd name="connsiteY21" fmla="*/ 657196 h 122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6368">
                    <a:moveTo>
                      <a:pt x="0" y="0"/>
                    </a:moveTo>
                    <a:lnTo>
                      <a:pt x="668136" y="0"/>
                    </a:lnTo>
                    <a:lnTo>
                      <a:pt x="668776" y="734"/>
                    </a:lnTo>
                    <a:cubicBezTo>
                      <a:pt x="675399" y="14622"/>
                      <a:pt x="672794" y="30593"/>
                      <a:pt x="661855" y="50136"/>
                    </a:cubicBezTo>
                    <a:cubicBezTo>
                      <a:pt x="439290" y="296311"/>
                      <a:pt x="1070488" y="293065"/>
                      <a:pt x="841797" y="48213"/>
                    </a:cubicBezTo>
                    <a:cubicBezTo>
                      <a:pt x="828776" y="33680"/>
                      <a:pt x="825592" y="16299"/>
                      <a:pt x="830772" y="397"/>
                    </a:cubicBezTo>
                    <a:lnTo>
                      <a:pt x="831020" y="0"/>
                    </a:lnTo>
                    <a:lnTo>
                      <a:pt x="1506072" y="0"/>
                    </a:lnTo>
                    <a:lnTo>
                      <a:pt x="1506072" y="669427"/>
                    </a:lnTo>
                    <a:lnTo>
                      <a:pt x="1488193" y="671902"/>
                    </a:lnTo>
                    <a:cubicBezTo>
                      <a:pt x="1480021" y="670711"/>
                      <a:pt x="1471143" y="667325"/>
                      <a:pt x="1461371" y="661856"/>
                    </a:cubicBezTo>
                    <a:cubicBezTo>
                      <a:pt x="1215196" y="439291"/>
                      <a:pt x="1218442" y="1070488"/>
                      <a:pt x="1463294" y="841798"/>
                    </a:cubicBezTo>
                    <a:cubicBezTo>
                      <a:pt x="1470561" y="835287"/>
                      <a:pt x="1478539" y="831236"/>
                      <a:pt x="1486689" y="829460"/>
                    </a:cubicBezTo>
                    <a:lnTo>
                      <a:pt x="1506072" y="830502"/>
                    </a:lnTo>
                    <a:lnTo>
                      <a:pt x="1506072" y="1224836"/>
                    </a:lnTo>
                    <a:lnTo>
                      <a:pt x="0" y="1226368"/>
                    </a:lnTo>
                    <a:lnTo>
                      <a:pt x="0" y="864896"/>
                    </a:lnTo>
                    <a:lnTo>
                      <a:pt x="5894" y="854262"/>
                    </a:lnTo>
                    <a:cubicBezTo>
                      <a:pt x="24158" y="830153"/>
                      <a:pt x="45436" y="827810"/>
                      <a:pt x="74750" y="844218"/>
                    </a:cubicBezTo>
                    <a:cubicBezTo>
                      <a:pt x="320925" y="1066783"/>
                      <a:pt x="317679" y="435585"/>
                      <a:pt x="72828" y="664276"/>
                    </a:cubicBezTo>
                    <a:cubicBezTo>
                      <a:pt x="51027" y="683807"/>
                      <a:pt x="22821" y="681207"/>
                      <a:pt x="2809" y="661441"/>
                    </a:cubicBezTo>
                    <a:lnTo>
                      <a:pt x="0" y="657196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624510" y="4774517"/>
                <a:ext cx="820196" cy="700293"/>
              </a:xfrm>
              <a:custGeom>
                <a:avLst/>
                <a:gdLst>
                  <a:gd name="connsiteX0" fmla="*/ 235998 w 912611"/>
                  <a:gd name="connsiteY0" fmla="*/ 114828 h 779198"/>
                  <a:gd name="connsiteX1" fmla="*/ 268949 w 912611"/>
                  <a:gd name="connsiteY1" fmla="*/ 131588 h 779198"/>
                  <a:gd name="connsiteX2" fmla="*/ 871035 w 912611"/>
                  <a:gd name="connsiteY2" fmla="*/ 569040 h 779198"/>
                  <a:gd name="connsiteX3" fmla="*/ 879388 w 912611"/>
                  <a:gd name="connsiteY3" fmla="*/ 578529 h 779198"/>
                  <a:gd name="connsiteX4" fmla="*/ 863209 w 912611"/>
                  <a:gd name="connsiteY4" fmla="*/ 593271 h 779198"/>
                  <a:gd name="connsiteX5" fmla="*/ 900273 w 912611"/>
                  <a:gd name="connsiteY5" fmla="*/ 731486 h 779198"/>
                  <a:gd name="connsiteX6" fmla="*/ 912611 w 912611"/>
                  <a:gd name="connsiteY6" fmla="*/ 754881 h 779198"/>
                  <a:gd name="connsiteX7" fmla="*/ 911304 w 912611"/>
                  <a:gd name="connsiteY7" fmla="*/ 779198 h 779198"/>
                  <a:gd name="connsiteX8" fmla="*/ 235998 w 912611"/>
                  <a:gd name="connsiteY8" fmla="*/ 779198 h 779198"/>
                  <a:gd name="connsiteX9" fmla="*/ 4129 w 912611"/>
                  <a:gd name="connsiteY9" fmla="*/ 0 h 779198"/>
                  <a:gd name="connsiteX10" fmla="*/ 51386 w 912611"/>
                  <a:gd name="connsiteY10" fmla="*/ 20927 h 779198"/>
                  <a:gd name="connsiteX11" fmla="*/ 212337 w 912611"/>
                  <a:gd name="connsiteY11" fmla="*/ 102793 h 779198"/>
                  <a:gd name="connsiteX12" fmla="*/ 208491 w 912611"/>
                  <a:gd name="connsiteY12" fmla="*/ 102586 h 779198"/>
                  <a:gd name="connsiteX13" fmla="*/ 185095 w 912611"/>
                  <a:gd name="connsiteY13" fmla="*/ 114924 h 779198"/>
                  <a:gd name="connsiteX14" fmla="*/ 0 w 912611"/>
                  <a:gd name="connsiteY14" fmla="*/ 27250 h 77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2611" h="779198">
                    <a:moveTo>
                      <a:pt x="235998" y="114828"/>
                    </a:moveTo>
                    <a:lnTo>
                      <a:pt x="268949" y="131588"/>
                    </a:lnTo>
                    <a:cubicBezTo>
                      <a:pt x="485290" y="250267"/>
                      <a:pt x="694971" y="393770"/>
                      <a:pt x="871035" y="569040"/>
                    </a:cubicBezTo>
                    <a:lnTo>
                      <a:pt x="879388" y="578529"/>
                    </a:lnTo>
                    <a:lnTo>
                      <a:pt x="863209" y="593271"/>
                    </a:lnTo>
                    <a:cubicBezTo>
                      <a:pt x="839671" y="624161"/>
                      <a:pt x="843101" y="670273"/>
                      <a:pt x="900273" y="731486"/>
                    </a:cubicBezTo>
                    <a:cubicBezTo>
                      <a:pt x="906784" y="738753"/>
                      <a:pt x="910835" y="746732"/>
                      <a:pt x="912611" y="754881"/>
                    </a:cubicBezTo>
                    <a:lnTo>
                      <a:pt x="911304" y="779198"/>
                    </a:lnTo>
                    <a:lnTo>
                      <a:pt x="235998" y="779198"/>
                    </a:lnTo>
                    <a:close/>
                    <a:moveTo>
                      <a:pt x="4129" y="0"/>
                    </a:moveTo>
                    <a:lnTo>
                      <a:pt x="51386" y="20927"/>
                    </a:lnTo>
                    <a:lnTo>
                      <a:pt x="212337" y="102793"/>
                    </a:lnTo>
                    <a:lnTo>
                      <a:pt x="208491" y="102586"/>
                    </a:lnTo>
                    <a:cubicBezTo>
                      <a:pt x="200341" y="104362"/>
                      <a:pt x="192362" y="108414"/>
                      <a:pt x="185095" y="114924"/>
                    </a:cubicBezTo>
                    <a:cubicBezTo>
                      <a:pt x="62670" y="229269"/>
                      <a:pt x="646" y="128643"/>
                      <a:pt x="0" y="27250"/>
                    </a:cubicBez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487613" y="2772251"/>
                <a:ext cx="613856" cy="1353560"/>
              </a:xfrm>
              <a:custGeom>
                <a:avLst/>
                <a:gdLst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5784 w 683022"/>
                  <a:gd name="connsiteY15" fmla="*/ 673153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83022" h="1506072">
                    <a:moveTo>
                      <a:pt x="0" y="0"/>
                    </a:moveTo>
                    <a:lnTo>
                      <a:pt x="669951" y="0"/>
                    </a:lnTo>
                    <a:lnTo>
                      <a:pt x="671901" y="14093"/>
                    </a:lnTo>
                    <a:cubicBezTo>
                      <a:pt x="670710" y="22265"/>
                      <a:pt x="667325" y="31143"/>
                      <a:pt x="661855" y="40915"/>
                    </a:cubicBezTo>
                    <a:cubicBezTo>
                      <a:pt x="578393" y="133231"/>
                      <a:pt x="614992" y="190472"/>
                      <a:pt x="681283" y="213050"/>
                    </a:cubicBezTo>
                    <a:lnTo>
                      <a:pt x="683022" y="213313"/>
                    </a:lnTo>
                    <a:lnTo>
                      <a:pt x="675046" y="262812"/>
                    </a:lnTo>
                    <a:cubicBezTo>
                      <a:pt x="640068" y="410121"/>
                      <a:pt x="574746" y="531231"/>
                      <a:pt x="484346" y="545724"/>
                    </a:cubicBezTo>
                    <a:cubicBezTo>
                      <a:pt x="419045" y="804953"/>
                      <a:pt x="342297" y="975301"/>
                      <a:pt x="115555" y="1268161"/>
                    </a:cubicBezTo>
                    <a:cubicBezTo>
                      <a:pt x="79136" y="1315769"/>
                      <a:pt x="61807" y="1390863"/>
                      <a:pt x="60448" y="1470903"/>
                    </a:cubicBezTo>
                    <a:cubicBezTo>
                      <a:pt x="61006" y="1482626"/>
                      <a:pt x="61565" y="1494349"/>
                      <a:pt x="62123" y="1506072"/>
                    </a:cubicBezTo>
                    <a:lnTo>
                      <a:pt x="0" y="1506072"/>
                    </a:lnTo>
                    <a:lnTo>
                      <a:pt x="0" y="864891"/>
                    </a:lnTo>
                    <a:lnTo>
                      <a:pt x="5891" y="854262"/>
                    </a:lnTo>
                    <a:cubicBezTo>
                      <a:pt x="24155" y="830153"/>
                      <a:pt x="48565" y="818415"/>
                      <a:pt x="77879" y="834822"/>
                    </a:cubicBezTo>
                    <a:cubicBezTo>
                      <a:pt x="305117" y="1060093"/>
                      <a:pt x="307109" y="467627"/>
                      <a:pt x="75784" y="673153"/>
                    </a:cubicBezTo>
                    <a:cubicBezTo>
                      <a:pt x="53983" y="692684"/>
                      <a:pt x="22818" y="681206"/>
                      <a:pt x="2806" y="661441"/>
                    </a:cubicBezTo>
                    <a:lnTo>
                      <a:pt x="0" y="65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570997" y="732355"/>
                <a:ext cx="1921179" cy="891066"/>
              </a:xfrm>
              <a:custGeom>
                <a:avLst/>
                <a:gdLst>
                  <a:gd name="connsiteX0" fmla="*/ 1607463 w 2137647"/>
                  <a:gd name="connsiteY0" fmla="*/ 0 h 991466"/>
                  <a:gd name="connsiteX1" fmla="*/ 2099735 w 2137647"/>
                  <a:gd name="connsiteY1" fmla="*/ 175271 h 991466"/>
                  <a:gd name="connsiteX2" fmla="*/ 2137647 w 2137647"/>
                  <a:gd name="connsiteY2" fmla="*/ 189171 h 991466"/>
                  <a:gd name="connsiteX3" fmla="*/ 2137647 w 2137647"/>
                  <a:gd name="connsiteY3" fmla="*/ 773819 h 991466"/>
                  <a:gd name="connsiteX4" fmla="*/ 1461526 w 2137647"/>
                  <a:gd name="connsiteY4" fmla="*/ 773819 h 991466"/>
                  <a:gd name="connsiteX5" fmla="*/ 1461034 w 2137647"/>
                  <a:gd name="connsiteY5" fmla="*/ 782970 h 991466"/>
                  <a:gd name="connsiteX6" fmla="*/ 1473372 w 2137647"/>
                  <a:gd name="connsiteY6" fmla="*/ 806365 h 991466"/>
                  <a:gd name="connsiteX7" fmla="*/ 1293430 w 2137647"/>
                  <a:gd name="connsiteY7" fmla="*/ 808287 h 991466"/>
                  <a:gd name="connsiteX8" fmla="*/ 1303476 w 2137647"/>
                  <a:gd name="connsiteY8" fmla="*/ 781466 h 991466"/>
                  <a:gd name="connsiteX9" fmla="*/ 1302418 w 2137647"/>
                  <a:gd name="connsiteY9" fmla="*/ 773819 h 991466"/>
                  <a:gd name="connsiteX10" fmla="*/ 636653 w 2137647"/>
                  <a:gd name="connsiteY10" fmla="*/ 773819 h 991466"/>
                  <a:gd name="connsiteX11" fmla="*/ 631575 w 2137647"/>
                  <a:gd name="connsiteY11" fmla="*/ 773819 h 991466"/>
                  <a:gd name="connsiteX12" fmla="*/ 210726 w 2137647"/>
                  <a:gd name="connsiteY12" fmla="*/ 773819 h 991466"/>
                  <a:gd name="connsiteX13" fmla="*/ 167519 w 2137647"/>
                  <a:gd name="connsiteY13" fmla="*/ 757656 h 991466"/>
                  <a:gd name="connsiteX14" fmla="*/ 664 w 2137647"/>
                  <a:gd name="connsiteY14" fmla="*/ 686082 h 991466"/>
                  <a:gd name="connsiteX15" fmla="*/ 0 w 2137647"/>
                  <a:gd name="connsiteY15" fmla="*/ 685685 h 991466"/>
                  <a:gd name="connsiteX16" fmla="*/ 6943 w 2137647"/>
                  <a:gd name="connsiteY16" fmla="*/ 676346 h 991466"/>
                  <a:gd name="connsiteX17" fmla="*/ 21242 w 2137647"/>
                  <a:gd name="connsiteY17" fmla="*/ 607364 h 991466"/>
                  <a:gd name="connsiteX18" fmla="*/ 10153 w 2137647"/>
                  <a:gd name="connsiteY18" fmla="*/ 585084 h 991466"/>
                  <a:gd name="connsiteX19" fmla="*/ 54685 w 2137647"/>
                  <a:gd name="connsiteY19" fmla="*/ 569111 h 991466"/>
                  <a:gd name="connsiteX20" fmla="*/ 589365 w 2137647"/>
                  <a:gd name="connsiteY20" fmla="*/ 378052 h 991466"/>
                  <a:gd name="connsiteX21" fmla="*/ 631575 w 2137647"/>
                  <a:gd name="connsiteY21" fmla="*/ 362737 h 991466"/>
                  <a:gd name="connsiteX22" fmla="*/ 631575 w 2137647"/>
                  <a:gd name="connsiteY22" fmla="*/ 362737 h 991466"/>
                  <a:gd name="connsiteX23" fmla="*/ 808911 w 2137647"/>
                  <a:gd name="connsiteY23" fmla="*/ 298398 h 99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37647" h="991466">
                    <a:moveTo>
                      <a:pt x="1607463" y="0"/>
                    </a:moveTo>
                    <a:cubicBezTo>
                      <a:pt x="1673138" y="20672"/>
                      <a:pt x="1862991" y="88691"/>
                      <a:pt x="2099735" y="175271"/>
                    </a:cubicBezTo>
                    <a:lnTo>
                      <a:pt x="2137647" y="189171"/>
                    </a:lnTo>
                    <a:lnTo>
                      <a:pt x="2137647" y="773819"/>
                    </a:lnTo>
                    <a:lnTo>
                      <a:pt x="1461526" y="773819"/>
                    </a:lnTo>
                    <a:lnTo>
                      <a:pt x="1461034" y="782970"/>
                    </a:lnTo>
                    <a:cubicBezTo>
                      <a:pt x="1462810" y="791120"/>
                      <a:pt x="1466862" y="799098"/>
                      <a:pt x="1473372" y="806365"/>
                    </a:cubicBezTo>
                    <a:cubicBezTo>
                      <a:pt x="1702063" y="1051216"/>
                      <a:pt x="1065454" y="1054463"/>
                      <a:pt x="1293430" y="808287"/>
                    </a:cubicBezTo>
                    <a:cubicBezTo>
                      <a:pt x="1298900" y="798516"/>
                      <a:pt x="1302285" y="789637"/>
                      <a:pt x="1303476" y="781466"/>
                    </a:cubicBezTo>
                    <a:lnTo>
                      <a:pt x="1302418" y="773819"/>
                    </a:lnTo>
                    <a:lnTo>
                      <a:pt x="636653" y="773819"/>
                    </a:lnTo>
                    <a:lnTo>
                      <a:pt x="631575" y="773819"/>
                    </a:lnTo>
                    <a:lnTo>
                      <a:pt x="210726" y="773819"/>
                    </a:lnTo>
                    <a:lnTo>
                      <a:pt x="167519" y="757656"/>
                    </a:lnTo>
                    <a:cubicBezTo>
                      <a:pt x="106216" y="734130"/>
                      <a:pt x="46759" y="709684"/>
                      <a:pt x="664" y="686082"/>
                    </a:cubicBezTo>
                    <a:lnTo>
                      <a:pt x="0" y="685685"/>
                    </a:lnTo>
                    <a:lnTo>
                      <a:pt x="6943" y="676346"/>
                    </a:lnTo>
                    <a:cubicBezTo>
                      <a:pt x="22260" y="649468"/>
                      <a:pt x="25911" y="626479"/>
                      <a:pt x="21242" y="607364"/>
                    </a:cubicBezTo>
                    <a:lnTo>
                      <a:pt x="10153" y="585084"/>
                    </a:lnTo>
                    <a:lnTo>
                      <a:pt x="54685" y="569111"/>
                    </a:lnTo>
                    <a:cubicBezTo>
                      <a:pt x="204201" y="515752"/>
                      <a:pt x="380718" y="453301"/>
                      <a:pt x="589365" y="378052"/>
                    </a:cubicBezTo>
                    <a:lnTo>
                      <a:pt x="631575" y="362737"/>
                    </a:lnTo>
                    <a:lnTo>
                      <a:pt x="631575" y="362737"/>
                    </a:lnTo>
                    <a:lnTo>
                      <a:pt x="808911" y="298398"/>
                    </a:ln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487613" y="900698"/>
                <a:ext cx="1063937" cy="527116"/>
              </a:xfrm>
              <a:custGeom>
                <a:avLst/>
                <a:gdLst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3816" h="586509">
                    <a:moveTo>
                      <a:pt x="0" y="0"/>
                    </a:moveTo>
                    <a:lnTo>
                      <a:pt x="89086" y="32664"/>
                    </a:lnTo>
                    <a:lnTo>
                      <a:pt x="1183816" y="442243"/>
                    </a:lnTo>
                    <a:cubicBezTo>
                      <a:pt x="1100717" y="487878"/>
                      <a:pt x="1016917" y="535227"/>
                      <a:pt x="931168" y="585071"/>
                    </a:cubicBezTo>
                    <a:lnTo>
                      <a:pt x="928758" y="586509"/>
                    </a:lnTo>
                    <a:lnTo>
                      <a:pt x="844485" y="586509"/>
                    </a:lnTo>
                    <a:lnTo>
                      <a:pt x="837296" y="578265"/>
                    </a:lnTo>
                    <a:cubicBezTo>
                      <a:pt x="830674" y="564378"/>
                      <a:pt x="833279" y="548407"/>
                      <a:pt x="844217" y="528864"/>
                    </a:cubicBezTo>
                    <a:cubicBezTo>
                      <a:pt x="1035786" y="287855"/>
                      <a:pt x="455776" y="291704"/>
                      <a:pt x="664275" y="530786"/>
                    </a:cubicBezTo>
                    <a:cubicBezTo>
                      <a:pt x="677296" y="545320"/>
                      <a:pt x="680481" y="562700"/>
                      <a:pt x="675300" y="578602"/>
                    </a:cubicBezTo>
                    <a:lnTo>
                      <a:pt x="670365" y="586509"/>
                    </a:lnTo>
                    <a:lnTo>
                      <a:pt x="0" y="5865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487613" y="1211376"/>
                <a:ext cx="842656" cy="1752587"/>
              </a:xfrm>
              <a:custGeom>
                <a:avLst/>
                <a:gdLst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37602" h="1950059">
                    <a:moveTo>
                      <a:pt x="751949" y="6"/>
                    </a:moveTo>
                    <a:cubicBezTo>
                      <a:pt x="853341" y="-640"/>
                      <a:pt x="955500" y="60092"/>
                      <a:pt x="844217" y="183180"/>
                    </a:cubicBezTo>
                    <a:cubicBezTo>
                      <a:pt x="833278" y="202723"/>
                      <a:pt x="830673" y="218694"/>
                      <a:pt x="837296" y="232581"/>
                    </a:cubicBezTo>
                    <a:lnTo>
                      <a:pt x="840059" y="235750"/>
                    </a:lnTo>
                    <a:lnTo>
                      <a:pt x="937602" y="235750"/>
                    </a:lnTo>
                    <a:lnTo>
                      <a:pt x="931168" y="239388"/>
                    </a:lnTo>
                    <a:cubicBezTo>
                      <a:pt x="845419" y="289231"/>
                      <a:pt x="757722" y="341569"/>
                      <a:pt x="666830" y="397179"/>
                    </a:cubicBezTo>
                    <a:cubicBezTo>
                      <a:pt x="559522" y="618613"/>
                      <a:pt x="584003" y="1187235"/>
                      <a:pt x="572663" y="1416987"/>
                    </a:cubicBezTo>
                    <a:cubicBezTo>
                      <a:pt x="680407" y="1432000"/>
                      <a:pt x="718594" y="1638709"/>
                      <a:pt x="699712" y="1846496"/>
                    </a:cubicBezTo>
                    <a:lnTo>
                      <a:pt x="683023" y="1950059"/>
                    </a:lnTo>
                    <a:lnTo>
                      <a:pt x="681283" y="1949796"/>
                    </a:lnTo>
                    <a:cubicBezTo>
                      <a:pt x="614992" y="1927218"/>
                      <a:pt x="578393" y="1869977"/>
                      <a:pt x="661855" y="1777661"/>
                    </a:cubicBezTo>
                    <a:cubicBezTo>
                      <a:pt x="667325" y="1767889"/>
                      <a:pt x="670710" y="1759011"/>
                      <a:pt x="671901" y="1750839"/>
                    </a:cubicBezTo>
                    <a:lnTo>
                      <a:pt x="670653" y="1741822"/>
                    </a:lnTo>
                    <a:lnTo>
                      <a:pt x="0" y="1741822"/>
                    </a:lnTo>
                    <a:lnTo>
                      <a:pt x="0" y="1072457"/>
                    </a:lnTo>
                    <a:lnTo>
                      <a:pt x="18318" y="1069922"/>
                    </a:lnTo>
                    <a:cubicBezTo>
                      <a:pt x="26489" y="1071112"/>
                      <a:pt x="35368" y="1074498"/>
                      <a:pt x="45139" y="1079967"/>
                    </a:cubicBezTo>
                    <a:cubicBezTo>
                      <a:pt x="286148" y="1287035"/>
                      <a:pt x="288068" y="712663"/>
                      <a:pt x="43217" y="900026"/>
                    </a:cubicBezTo>
                    <a:cubicBezTo>
                      <a:pt x="35950" y="906536"/>
                      <a:pt x="27971" y="910587"/>
                      <a:pt x="19822" y="912364"/>
                    </a:cubicBezTo>
                    <a:lnTo>
                      <a:pt x="0" y="911298"/>
                    </a:lnTo>
                    <a:lnTo>
                      <a:pt x="0" y="235750"/>
                    </a:lnTo>
                    <a:lnTo>
                      <a:pt x="673532" y="235750"/>
                    </a:lnTo>
                    <a:lnTo>
                      <a:pt x="675300" y="232918"/>
                    </a:lnTo>
                    <a:cubicBezTo>
                      <a:pt x="680480" y="217016"/>
                      <a:pt x="677296" y="199636"/>
                      <a:pt x="664275" y="185102"/>
                    </a:cubicBezTo>
                    <a:cubicBezTo>
                      <a:pt x="549930" y="62676"/>
                      <a:pt x="650556" y="652"/>
                      <a:pt x="751949" y="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278159" y="4121249"/>
                <a:ext cx="1563015" cy="1558687"/>
              </a:xfrm>
              <a:custGeom>
                <a:avLst/>
                <a:gdLst>
                  <a:gd name="connsiteX0" fmla="*/ 232733 w 1738806"/>
                  <a:gd name="connsiteY0" fmla="*/ 0 h 1734311"/>
                  <a:gd name="connsiteX1" fmla="*/ 294614 w 1738806"/>
                  <a:gd name="connsiteY1" fmla="*/ 0 h 1734311"/>
                  <a:gd name="connsiteX2" fmla="*/ 297031 w 1738806"/>
                  <a:gd name="connsiteY2" fmla="*/ 50762 h 1734311"/>
                  <a:gd name="connsiteX3" fmla="*/ 405030 w 1738806"/>
                  <a:gd name="connsiteY3" fmla="*/ 306972 h 1734311"/>
                  <a:gd name="connsiteX4" fmla="*/ 1333103 w 1738806"/>
                  <a:gd name="connsiteY4" fmla="*/ 652147 h 1734311"/>
                  <a:gd name="connsiteX5" fmla="*/ 1501860 w 1738806"/>
                  <a:gd name="connsiteY5" fmla="*/ 726876 h 1734311"/>
                  <a:gd name="connsiteX6" fmla="*/ 1497731 w 1738806"/>
                  <a:gd name="connsiteY6" fmla="*/ 754125 h 1734311"/>
                  <a:gd name="connsiteX7" fmla="*/ 1682827 w 1738806"/>
                  <a:gd name="connsiteY7" fmla="*/ 841799 h 1734311"/>
                  <a:gd name="connsiteX8" fmla="*/ 1706222 w 1738806"/>
                  <a:gd name="connsiteY8" fmla="*/ 829461 h 1734311"/>
                  <a:gd name="connsiteX9" fmla="*/ 1710067 w 1738806"/>
                  <a:gd name="connsiteY9" fmla="*/ 829668 h 1734311"/>
                  <a:gd name="connsiteX10" fmla="*/ 1738806 w 1738806"/>
                  <a:gd name="connsiteY10" fmla="*/ 844286 h 1734311"/>
                  <a:gd name="connsiteX11" fmla="*/ 1738806 w 1738806"/>
                  <a:gd name="connsiteY11" fmla="*/ 1506073 h 1734311"/>
                  <a:gd name="connsiteX12" fmla="*/ 1063254 w 1738806"/>
                  <a:gd name="connsiteY12" fmla="*/ 1506073 h 1734311"/>
                  <a:gd name="connsiteX13" fmla="*/ 1062193 w 1738806"/>
                  <a:gd name="connsiteY13" fmla="*/ 1525816 h 1734311"/>
                  <a:gd name="connsiteX14" fmla="*/ 1074531 w 1738806"/>
                  <a:gd name="connsiteY14" fmla="*/ 1549211 h 1734311"/>
                  <a:gd name="connsiteX15" fmla="*/ 894589 w 1738806"/>
                  <a:gd name="connsiteY15" fmla="*/ 1551133 h 1734311"/>
                  <a:gd name="connsiteX16" fmla="*/ 904635 w 1738806"/>
                  <a:gd name="connsiteY16" fmla="*/ 1524312 h 1734311"/>
                  <a:gd name="connsiteX17" fmla="*/ 902110 w 1738806"/>
                  <a:gd name="connsiteY17" fmla="*/ 1506073 h 1734311"/>
                  <a:gd name="connsiteX18" fmla="*/ 232733 w 1738806"/>
                  <a:gd name="connsiteY18" fmla="*/ 1506073 h 1734311"/>
                  <a:gd name="connsiteX19" fmla="*/ 232733 w 1738806"/>
                  <a:gd name="connsiteY19" fmla="*/ 830763 h 1734311"/>
                  <a:gd name="connsiteX20" fmla="*/ 208497 w 1738806"/>
                  <a:gd name="connsiteY20" fmla="*/ 829460 h 1734311"/>
                  <a:gd name="connsiteX21" fmla="*/ 185102 w 1738806"/>
                  <a:gd name="connsiteY21" fmla="*/ 841798 h 1734311"/>
                  <a:gd name="connsiteX22" fmla="*/ 102540 w 1738806"/>
                  <a:gd name="connsiteY22" fmla="*/ 615068 h 1734311"/>
                  <a:gd name="connsiteX23" fmla="*/ 183179 w 1738806"/>
                  <a:gd name="connsiteY23" fmla="*/ 661856 h 1734311"/>
                  <a:gd name="connsiteX24" fmla="*/ 232581 w 1738806"/>
                  <a:gd name="connsiteY24" fmla="*/ 668777 h 1734311"/>
                  <a:gd name="connsiteX25" fmla="*/ 232733 w 1738806"/>
                  <a:gd name="connsiteY25" fmla="*/ 668644 h 1734311"/>
                  <a:gd name="connsiteX0" fmla="*/ 231836 w 1737909"/>
                  <a:gd name="connsiteY0" fmla="*/ 0 h 1734311"/>
                  <a:gd name="connsiteX1" fmla="*/ 293717 w 1737909"/>
                  <a:gd name="connsiteY1" fmla="*/ 0 h 1734311"/>
                  <a:gd name="connsiteX2" fmla="*/ 296134 w 1737909"/>
                  <a:gd name="connsiteY2" fmla="*/ 50762 h 1734311"/>
                  <a:gd name="connsiteX3" fmla="*/ 404133 w 1737909"/>
                  <a:gd name="connsiteY3" fmla="*/ 306972 h 1734311"/>
                  <a:gd name="connsiteX4" fmla="*/ 1332206 w 1737909"/>
                  <a:gd name="connsiteY4" fmla="*/ 652147 h 1734311"/>
                  <a:gd name="connsiteX5" fmla="*/ 1500963 w 1737909"/>
                  <a:gd name="connsiteY5" fmla="*/ 726876 h 1734311"/>
                  <a:gd name="connsiteX6" fmla="*/ 1496834 w 1737909"/>
                  <a:gd name="connsiteY6" fmla="*/ 754125 h 1734311"/>
                  <a:gd name="connsiteX7" fmla="*/ 1681930 w 1737909"/>
                  <a:gd name="connsiteY7" fmla="*/ 841799 h 1734311"/>
                  <a:gd name="connsiteX8" fmla="*/ 1705325 w 1737909"/>
                  <a:gd name="connsiteY8" fmla="*/ 829461 h 1734311"/>
                  <a:gd name="connsiteX9" fmla="*/ 1709170 w 1737909"/>
                  <a:gd name="connsiteY9" fmla="*/ 829668 h 1734311"/>
                  <a:gd name="connsiteX10" fmla="*/ 1737909 w 1737909"/>
                  <a:gd name="connsiteY10" fmla="*/ 844286 h 1734311"/>
                  <a:gd name="connsiteX11" fmla="*/ 1737909 w 1737909"/>
                  <a:gd name="connsiteY11" fmla="*/ 1506073 h 1734311"/>
                  <a:gd name="connsiteX12" fmla="*/ 1062357 w 1737909"/>
                  <a:gd name="connsiteY12" fmla="*/ 1506073 h 1734311"/>
                  <a:gd name="connsiteX13" fmla="*/ 1061296 w 1737909"/>
                  <a:gd name="connsiteY13" fmla="*/ 1525816 h 1734311"/>
                  <a:gd name="connsiteX14" fmla="*/ 1073634 w 1737909"/>
                  <a:gd name="connsiteY14" fmla="*/ 1549211 h 1734311"/>
                  <a:gd name="connsiteX15" fmla="*/ 893692 w 1737909"/>
                  <a:gd name="connsiteY15" fmla="*/ 1551133 h 1734311"/>
                  <a:gd name="connsiteX16" fmla="*/ 903738 w 1737909"/>
                  <a:gd name="connsiteY16" fmla="*/ 1524312 h 1734311"/>
                  <a:gd name="connsiteX17" fmla="*/ 901213 w 1737909"/>
                  <a:gd name="connsiteY17" fmla="*/ 1506073 h 1734311"/>
                  <a:gd name="connsiteX18" fmla="*/ 231836 w 1737909"/>
                  <a:gd name="connsiteY18" fmla="*/ 1506073 h 1734311"/>
                  <a:gd name="connsiteX19" fmla="*/ 231836 w 1737909"/>
                  <a:gd name="connsiteY19" fmla="*/ 830763 h 1734311"/>
                  <a:gd name="connsiteX20" fmla="*/ 207600 w 1737909"/>
                  <a:gd name="connsiteY20" fmla="*/ 829460 h 1734311"/>
                  <a:gd name="connsiteX21" fmla="*/ 184205 w 1737909"/>
                  <a:gd name="connsiteY21" fmla="*/ 841798 h 1734311"/>
                  <a:gd name="connsiteX22" fmla="*/ 101643 w 1737909"/>
                  <a:gd name="connsiteY22" fmla="*/ 615068 h 1734311"/>
                  <a:gd name="connsiteX23" fmla="*/ 182282 w 1737909"/>
                  <a:gd name="connsiteY23" fmla="*/ 661856 h 1734311"/>
                  <a:gd name="connsiteX24" fmla="*/ 231684 w 1737909"/>
                  <a:gd name="connsiteY24" fmla="*/ 668777 h 1734311"/>
                  <a:gd name="connsiteX25" fmla="*/ 231836 w 1737909"/>
                  <a:gd name="connsiteY25" fmla="*/ 668644 h 1734311"/>
                  <a:gd name="connsiteX26" fmla="*/ 231836 w 1737909"/>
                  <a:gd name="connsiteY26" fmla="*/ 0 h 1734311"/>
                  <a:gd name="connsiteX0" fmla="*/ 233054 w 1739127"/>
                  <a:gd name="connsiteY0" fmla="*/ 0 h 1734311"/>
                  <a:gd name="connsiteX1" fmla="*/ 294935 w 1739127"/>
                  <a:gd name="connsiteY1" fmla="*/ 0 h 1734311"/>
                  <a:gd name="connsiteX2" fmla="*/ 297352 w 1739127"/>
                  <a:gd name="connsiteY2" fmla="*/ 50762 h 1734311"/>
                  <a:gd name="connsiteX3" fmla="*/ 405351 w 1739127"/>
                  <a:gd name="connsiteY3" fmla="*/ 306972 h 1734311"/>
                  <a:gd name="connsiteX4" fmla="*/ 1333424 w 1739127"/>
                  <a:gd name="connsiteY4" fmla="*/ 652147 h 1734311"/>
                  <a:gd name="connsiteX5" fmla="*/ 1502181 w 1739127"/>
                  <a:gd name="connsiteY5" fmla="*/ 726876 h 1734311"/>
                  <a:gd name="connsiteX6" fmla="*/ 1498052 w 1739127"/>
                  <a:gd name="connsiteY6" fmla="*/ 754125 h 1734311"/>
                  <a:gd name="connsiteX7" fmla="*/ 1683148 w 1739127"/>
                  <a:gd name="connsiteY7" fmla="*/ 841799 h 1734311"/>
                  <a:gd name="connsiteX8" fmla="*/ 1706543 w 1739127"/>
                  <a:gd name="connsiteY8" fmla="*/ 829461 h 1734311"/>
                  <a:gd name="connsiteX9" fmla="*/ 1710388 w 1739127"/>
                  <a:gd name="connsiteY9" fmla="*/ 829668 h 1734311"/>
                  <a:gd name="connsiteX10" fmla="*/ 1739127 w 1739127"/>
                  <a:gd name="connsiteY10" fmla="*/ 844286 h 1734311"/>
                  <a:gd name="connsiteX11" fmla="*/ 1739127 w 1739127"/>
                  <a:gd name="connsiteY11" fmla="*/ 1506073 h 1734311"/>
                  <a:gd name="connsiteX12" fmla="*/ 1063575 w 1739127"/>
                  <a:gd name="connsiteY12" fmla="*/ 1506073 h 1734311"/>
                  <a:gd name="connsiteX13" fmla="*/ 1062514 w 1739127"/>
                  <a:gd name="connsiteY13" fmla="*/ 1525816 h 1734311"/>
                  <a:gd name="connsiteX14" fmla="*/ 1074852 w 1739127"/>
                  <a:gd name="connsiteY14" fmla="*/ 1549211 h 1734311"/>
                  <a:gd name="connsiteX15" fmla="*/ 894910 w 1739127"/>
                  <a:gd name="connsiteY15" fmla="*/ 1551133 h 1734311"/>
                  <a:gd name="connsiteX16" fmla="*/ 904956 w 1739127"/>
                  <a:gd name="connsiteY16" fmla="*/ 1524312 h 1734311"/>
                  <a:gd name="connsiteX17" fmla="*/ 902431 w 1739127"/>
                  <a:gd name="connsiteY17" fmla="*/ 1506073 h 1734311"/>
                  <a:gd name="connsiteX18" fmla="*/ 233054 w 1739127"/>
                  <a:gd name="connsiteY18" fmla="*/ 1506073 h 1734311"/>
                  <a:gd name="connsiteX19" fmla="*/ 233054 w 1739127"/>
                  <a:gd name="connsiteY19" fmla="*/ 830763 h 1734311"/>
                  <a:gd name="connsiteX20" fmla="*/ 208818 w 1739127"/>
                  <a:gd name="connsiteY20" fmla="*/ 829460 h 1734311"/>
                  <a:gd name="connsiteX21" fmla="*/ 185423 w 1739127"/>
                  <a:gd name="connsiteY21" fmla="*/ 841798 h 1734311"/>
                  <a:gd name="connsiteX22" fmla="*/ 102861 w 1739127"/>
                  <a:gd name="connsiteY22" fmla="*/ 615068 h 1734311"/>
                  <a:gd name="connsiteX23" fmla="*/ 183500 w 1739127"/>
                  <a:gd name="connsiteY23" fmla="*/ 661856 h 1734311"/>
                  <a:gd name="connsiteX24" fmla="*/ 232902 w 1739127"/>
                  <a:gd name="connsiteY24" fmla="*/ 668777 h 1734311"/>
                  <a:gd name="connsiteX25" fmla="*/ 233054 w 1739127"/>
                  <a:gd name="connsiteY25" fmla="*/ 668644 h 1734311"/>
                  <a:gd name="connsiteX26" fmla="*/ 233054 w 1739127"/>
                  <a:gd name="connsiteY26" fmla="*/ 0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9127" h="1734311">
                    <a:moveTo>
                      <a:pt x="233054" y="0"/>
                    </a:moveTo>
                    <a:lnTo>
                      <a:pt x="294935" y="0"/>
                    </a:lnTo>
                    <a:lnTo>
                      <a:pt x="297352" y="50762"/>
                    </a:lnTo>
                    <a:cubicBezTo>
                      <a:pt x="309274" y="158539"/>
                      <a:pt x="347739" y="261752"/>
                      <a:pt x="405351" y="306972"/>
                    </a:cubicBezTo>
                    <a:cubicBezTo>
                      <a:pt x="525701" y="378270"/>
                      <a:pt x="906942" y="474816"/>
                      <a:pt x="1333424" y="652147"/>
                    </a:cubicBezTo>
                    <a:lnTo>
                      <a:pt x="1502181" y="726876"/>
                    </a:lnTo>
                    <a:lnTo>
                      <a:pt x="1498052" y="754125"/>
                    </a:lnTo>
                    <a:cubicBezTo>
                      <a:pt x="1498698" y="855517"/>
                      <a:pt x="1560722" y="956144"/>
                      <a:pt x="1683148" y="841799"/>
                    </a:cubicBezTo>
                    <a:cubicBezTo>
                      <a:pt x="1690415" y="835289"/>
                      <a:pt x="1698393" y="831237"/>
                      <a:pt x="1706543" y="829461"/>
                    </a:cubicBezTo>
                    <a:lnTo>
                      <a:pt x="1710388" y="829668"/>
                    </a:lnTo>
                    <a:lnTo>
                      <a:pt x="1739127" y="844286"/>
                    </a:lnTo>
                    <a:lnTo>
                      <a:pt x="1739127" y="1506073"/>
                    </a:lnTo>
                    <a:lnTo>
                      <a:pt x="1063575" y="1506073"/>
                    </a:lnTo>
                    <a:cubicBezTo>
                      <a:pt x="1063221" y="1512654"/>
                      <a:pt x="1062868" y="1519235"/>
                      <a:pt x="1062514" y="1525816"/>
                    </a:cubicBezTo>
                    <a:cubicBezTo>
                      <a:pt x="1064290" y="1533965"/>
                      <a:pt x="1068341" y="1541944"/>
                      <a:pt x="1074852" y="1549211"/>
                    </a:cubicBezTo>
                    <a:cubicBezTo>
                      <a:pt x="1303542" y="1794062"/>
                      <a:pt x="672345" y="1797308"/>
                      <a:pt x="894910" y="1551133"/>
                    </a:cubicBezTo>
                    <a:cubicBezTo>
                      <a:pt x="900379" y="1541362"/>
                      <a:pt x="903765" y="1532483"/>
                      <a:pt x="904956" y="1524312"/>
                    </a:cubicBezTo>
                    <a:lnTo>
                      <a:pt x="902431" y="1506073"/>
                    </a:lnTo>
                    <a:lnTo>
                      <a:pt x="233054" y="1506073"/>
                    </a:lnTo>
                    <a:lnTo>
                      <a:pt x="233054" y="830763"/>
                    </a:lnTo>
                    <a:lnTo>
                      <a:pt x="208818" y="829460"/>
                    </a:lnTo>
                    <a:cubicBezTo>
                      <a:pt x="200668" y="831236"/>
                      <a:pt x="192365" y="834942"/>
                      <a:pt x="185423" y="841798"/>
                    </a:cubicBezTo>
                    <a:cubicBezTo>
                      <a:pt x="-25938" y="1050555"/>
                      <a:pt x="-60973" y="575000"/>
                      <a:pt x="102861" y="615068"/>
                    </a:cubicBezTo>
                    <a:cubicBezTo>
                      <a:pt x="125617" y="620633"/>
                      <a:pt x="152728" y="634036"/>
                      <a:pt x="183500" y="661856"/>
                    </a:cubicBezTo>
                    <a:cubicBezTo>
                      <a:pt x="203043" y="672795"/>
                      <a:pt x="219014" y="675400"/>
                      <a:pt x="232902" y="668777"/>
                    </a:cubicBezTo>
                    <a:cubicBezTo>
                      <a:pt x="232953" y="668733"/>
                      <a:pt x="233003" y="668688"/>
                      <a:pt x="233054" y="668644"/>
                    </a:cubicBezTo>
                    <a:lnTo>
                      <a:pt x="2330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944255" y="5279617"/>
                <a:ext cx="1775168" cy="1294184"/>
              </a:xfrm>
              <a:custGeom>
                <a:avLst/>
                <a:gdLst>
                  <a:gd name="connsiteX0" fmla="*/ 968212 w 1975185"/>
                  <a:gd name="connsiteY0" fmla="*/ 6 h 1439872"/>
                  <a:gd name="connsiteX1" fmla="*/ 1060480 w 1975185"/>
                  <a:gd name="connsiteY1" fmla="*/ 183180 h 1439872"/>
                  <a:gd name="connsiteX2" fmla="*/ 1050434 w 1975185"/>
                  <a:gd name="connsiteY2" fmla="*/ 210001 h 1439872"/>
                  <a:gd name="connsiteX3" fmla="*/ 1050707 w 1975185"/>
                  <a:gd name="connsiteY3" fmla="*/ 211976 h 1439872"/>
                  <a:gd name="connsiteX4" fmla="*/ 1722334 w 1975185"/>
                  <a:gd name="connsiteY4" fmla="*/ 211976 h 1439872"/>
                  <a:gd name="connsiteX5" fmla="*/ 1722334 w 1975185"/>
                  <a:gd name="connsiteY5" fmla="*/ 874834 h 1439872"/>
                  <a:gd name="connsiteX6" fmla="*/ 1742268 w 1975185"/>
                  <a:gd name="connsiteY6" fmla="*/ 887277 h 1439872"/>
                  <a:gd name="connsiteX7" fmla="*/ 1790084 w 1975185"/>
                  <a:gd name="connsiteY7" fmla="*/ 876252 h 1439872"/>
                  <a:gd name="connsiteX8" fmla="*/ 1879026 w 1975185"/>
                  <a:gd name="connsiteY8" fmla="*/ 826022 h 1439872"/>
                  <a:gd name="connsiteX9" fmla="*/ 1902280 w 1975185"/>
                  <a:gd name="connsiteY9" fmla="*/ 827009 h 1439872"/>
                  <a:gd name="connsiteX10" fmla="*/ 1792007 w 1975185"/>
                  <a:gd name="connsiteY10" fmla="*/ 1056194 h 1439872"/>
                  <a:gd name="connsiteX11" fmla="*/ 1723151 w 1975185"/>
                  <a:gd name="connsiteY11" fmla="*/ 1066239 h 1439872"/>
                  <a:gd name="connsiteX12" fmla="*/ 1722334 w 1975185"/>
                  <a:gd name="connsiteY12" fmla="*/ 1067712 h 1439872"/>
                  <a:gd name="connsiteX13" fmla="*/ 1722334 w 1975185"/>
                  <a:gd name="connsiteY13" fmla="*/ 1438340 h 1439872"/>
                  <a:gd name="connsiteX14" fmla="*/ 216261 w 1975185"/>
                  <a:gd name="connsiteY14" fmla="*/ 1439872 h 1439872"/>
                  <a:gd name="connsiteX15" fmla="*/ 216261 w 1975185"/>
                  <a:gd name="connsiteY15" fmla="*/ 1041854 h 1439872"/>
                  <a:gd name="connsiteX16" fmla="*/ 208497 w 1975185"/>
                  <a:gd name="connsiteY16" fmla="*/ 1041436 h 1439872"/>
                  <a:gd name="connsiteX17" fmla="*/ 185102 w 1975185"/>
                  <a:gd name="connsiteY17" fmla="*/ 1053774 h 1439872"/>
                  <a:gd name="connsiteX18" fmla="*/ 74590 w 1975185"/>
                  <a:gd name="connsiteY18" fmla="*/ 826612 h 1439872"/>
                  <a:gd name="connsiteX19" fmla="*/ 102540 w 1975185"/>
                  <a:gd name="connsiteY19" fmla="*/ 827044 h 1439872"/>
                  <a:gd name="connsiteX20" fmla="*/ 183179 w 1975185"/>
                  <a:gd name="connsiteY20" fmla="*/ 873832 h 1439872"/>
                  <a:gd name="connsiteX21" fmla="*/ 210001 w 1975185"/>
                  <a:gd name="connsiteY21" fmla="*/ 883878 h 1439872"/>
                  <a:gd name="connsiteX22" fmla="*/ 216261 w 1975185"/>
                  <a:gd name="connsiteY22" fmla="*/ 883012 h 1439872"/>
                  <a:gd name="connsiteX23" fmla="*/ 216261 w 1975185"/>
                  <a:gd name="connsiteY23" fmla="*/ 211976 h 1439872"/>
                  <a:gd name="connsiteX24" fmla="*/ 892689 w 1975185"/>
                  <a:gd name="connsiteY24" fmla="*/ 211976 h 1439872"/>
                  <a:gd name="connsiteX25" fmla="*/ 892876 w 1975185"/>
                  <a:gd name="connsiteY25" fmla="*/ 208497 h 1439872"/>
                  <a:gd name="connsiteX26" fmla="*/ 880538 w 1975185"/>
                  <a:gd name="connsiteY26" fmla="*/ 185102 h 1439872"/>
                  <a:gd name="connsiteX27" fmla="*/ 968212 w 1975185"/>
                  <a:gd name="connsiteY27" fmla="*/ 6 h 1439872"/>
                  <a:gd name="connsiteX0" fmla="*/ 968212 w 1975185"/>
                  <a:gd name="connsiteY0" fmla="*/ 139 h 1440005"/>
                  <a:gd name="connsiteX1" fmla="*/ 1060480 w 1975185"/>
                  <a:gd name="connsiteY1" fmla="*/ 183313 h 1440005"/>
                  <a:gd name="connsiteX2" fmla="*/ 1050434 w 1975185"/>
                  <a:gd name="connsiteY2" fmla="*/ 210134 h 1440005"/>
                  <a:gd name="connsiteX3" fmla="*/ 1050707 w 1975185"/>
                  <a:gd name="connsiteY3" fmla="*/ 212109 h 1440005"/>
                  <a:gd name="connsiteX4" fmla="*/ 1722334 w 1975185"/>
                  <a:gd name="connsiteY4" fmla="*/ 212109 h 1440005"/>
                  <a:gd name="connsiteX5" fmla="*/ 1722334 w 1975185"/>
                  <a:gd name="connsiteY5" fmla="*/ 874967 h 1440005"/>
                  <a:gd name="connsiteX6" fmla="*/ 1742268 w 1975185"/>
                  <a:gd name="connsiteY6" fmla="*/ 887410 h 1440005"/>
                  <a:gd name="connsiteX7" fmla="*/ 1790084 w 1975185"/>
                  <a:gd name="connsiteY7" fmla="*/ 876385 h 1440005"/>
                  <a:gd name="connsiteX8" fmla="*/ 1879026 w 1975185"/>
                  <a:gd name="connsiteY8" fmla="*/ 826155 h 1440005"/>
                  <a:gd name="connsiteX9" fmla="*/ 1902280 w 1975185"/>
                  <a:gd name="connsiteY9" fmla="*/ 827142 h 1440005"/>
                  <a:gd name="connsiteX10" fmla="*/ 1792007 w 1975185"/>
                  <a:gd name="connsiteY10" fmla="*/ 1056327 h 1440005"/>
                  <a:gd name="connsiteX11" fmla="*/ 1723151 w 1975185"/>
                  <a:gd name="connsiteY11" fmla="*/ 1066372 h 1440005"/>
                  <a:gd name="connsiteX12" fmla="*/ 1722334 w 1975185"/>
                  <a:gd name="connsiteY12" fmla="*/ 1067845 h 1440005"/>
                  <a:gd name="connsiteX13" fmla="*/ 1722334 w 1975185"/>
                  <a:gd name="connsiteY13" fmla="*/ 1438473 h 1440005"/>
                  <a:gd name="connsiteX14" fmla="*/ 216261 w 1975185"/>
                  <a:gd name="connsiteY14" fmla="*/ 1440005 h 1440005"/>
                  <a:gd name="connsiteX15" fmla="*/ 216261 w 1975185"/>
                  <a:gd name="connsiteY15" fmla="*/ 1041987 h 1440005"/>
                  <a:gd name="connsiteX16" fmla="*/ 208497 w 1975185"/>
                  <a:gd name="connsiteY16" fmla="*/ 1041569 h 1440005"/>
                  <a:gd name="connsiteX17" fmla="*/ 185102 w 1975185"/>
                  <a:gd name="connsiteY17" fmla="*/ 1053907 h 1440005"/>
                  <a:gd name="connsiteX18" fmla="*/ 74590 w 1975185"/>
                  <a:gd name="connsiteY18" fmla="*/ 826745 h 1440005"/>
                  <a:gd name="connsiteX19" fmla="*/ 102540 w 1975185"/>
                  <a:gd name="connsiteY19" fmla="*/ 827177 h 1440005"/>
                  <a:gd name="connsiteX20" fmla="*/ 183179 w 1975185"/>
                  <a:gd name="connsiteY20" fmla="*/ 873965 h 1440005"/>
                  <a:gd name="connsiteX21" fmla="*/ 210001 w 1975185"/>
                  <a:gd name="connsiteY21" fmla="*/ 884011 h 1440005"/>
                  <a:gd name="connsiteX22" fmla="*/ 216261 w 1975185"/>
                  <a:gd name="connsiteY22" fmla="*/ 883145 h 1440005"/>
                  <a:gd name="connsiteX23" fmla="*/ 216261 w 1975185"/>
                  <a:gd name="connsiteY23" fmla="*/ 212109 h 1440005"/>
                  <a:gd name="connsiteX24" fmla="*/ 892689 w 1975185"/>
                  <a:gd name="connsiteY24" fmla="*/ 212109 h 1440005"/>
                  <a:gd name="connsiteX25" fmla="*/ 892876 w 1975185"/>
                  <a:gd name="connsiteY25" fmla="*/ 208630 h 1440005"/>
                  <a:gd name="connsiteX26" fmla="*/ 880538 w 1975185"/>
                  <a:gd name="connsiteY26" fmla="*/ 185235 h 1440005"/>
                  <a:gd name="connsiteX27" fmla="*/ 968212 w 1975185"/>
                  <a:gd name="connsiteY27" fmla="*/ 139 h 14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75185" h="1440005">
                    <a:moveTo>
                      <a:pt x="968212" y="139"/>
                    </a:moveTo>
                    <a:cubicBezTo>
                      <a:pt x="1081142" y="-3391"/>
                      <a:pt x="1171762" y="60225"/>
                      <a:pt x="1060480" y="183313"/>
                    </a:cubicBezTo>
                    <a:cubicBezTo>
                      <a:pt x="1055010" y="193084"/>
                      <a:pt x="1051625" y="201963"/>
                      <a:pt x="1050434" y="210134"/>
                    </a:cubicBezTo>
                    <a:lnTo>
                      <a:pt x="1050707" y="212109"/>
                    </a:lnTo>
                    <a:lnTo>
                      <a:pt x="1722334" y="212109"/>
                    </a:lnTo>
                    <a:lnTo>
                      <a:pt x="1722334" y="874967"/>
                    </a:lnTo>
                    <a:lnTo>
                      <a:pt x="1742268" y="887410"/>
                    </a:lnTo>
                    <a:cubicBezTo>
                      <a:pt x="1758170" y="892591"/>
                      <a:pt x="1775550" y="889406"/>
                      <a:pt x="1790084" y="876385"/>
                    </a:cubicBezTo>
                    <a:cubicBezTo>
                      <a:pt x="1824516" y="844226"/>
                      <a:pt x="1854171" y="829071"/>
                      <a:pt x="1879026" y="826155"/>
                    </a:cubicBezTo>
                    <a:cubicBezTo>
                      <a:pt x="1887311" y="825182"/>
                      <a:pt x="1895062" y="825570"/>
                      <a:pt x="1902280" y="827142"/>
                    </a:cubicBezTo>
                    <a:cubicBezTo>
                      <a:pt x="2027384" y="854379"/>
                      <a:pt x="1992024" y="1237161"/>
                      <a:pt x="1792007" y="1056327"/>
                    </a:cubicBezTo>
                    <a:cubicBezTo>
                      <a:pt x="1762692" y="1039919"/>
                      <a:pt x="1741414" y="1042263"/>
                      <a:pt x="1723151" y="1066372"/>
                    </a:cubicBezTo>
                    <a:lnTo>
                      <a:pt x="1722334" y="1067845"/>
                    </a:lnTo>
                    <a:lnTo>
                      <a:pt x="1722334" y="1438473"/>
                    </a:lnTo>
                    <a:lnTo>
                      <a:pt x="216261" y="1440005"/>
                    </a:lnTo>
                    <a:lnTo>
                      <a:pt x="216261" y="1041987"/>
                    </a:lnTo>
                    <a:lnTo>
                      <a:pt x="208497" y="1041569"/>
                    </a:lnTo>
                    <a:cubicBezTo>
                      <a:pt x="200347" y="1043345"/>
                      <a:pt x="192369" y="1047397"/>
                      <a:pt x="185102" y="1053907"/>
                    </a:cubicBezTo>
                    <a:cubicBezTo>
                      <a:pt x="-15753" y="1241505"/>
                      <a:pt x="-54028" y="850473"/>
                      <a:pt x="74590" y="826745"/>
                    </a:cubicBezTo>
                    <a:cubicBezTo>
                      <a:pt x="83164" y="825162"/>
                      <a:pt x="92480" y="825213"/>
                      <a:pt x="102540" y="827177"/>
                    </a:cubicBezTo>
                    <a:cubicBezTo>
                      <a:pt x="125533" y="831664"/>
                      <a:pt x="152407" y="846145"/>
                      <a:pt x="183179" y="873965"/>
                    </a:cubicBezTo>
                    <a:cubicBezTo>
                      <a:pt x="192951" y="879435"/>
                      <a:pt x="201829" y="882820"/>
                      <a:pt x="210001" y="884011"/>
                    </a:cubicBezTo>
                    <a:lnTo>
                      <a:pt x="216261" y="883145"/>
                    </a:lnTo>
                    <a:lnTo>
                      <a:pt x="216261" y="212109"/>
                    </a:lnTo>
                    <a:lnTo>
                      <a:pt x="892689" y="212109"/>
                    </a:lnTo>
                    <a:cubicBezTo>
                      <a:pt x="892751" y="210949"/>
                      <a:pt x="892814" y="209790"/>
                      <a:pt x="892876" y="208630"/>
                    </a:cubicBezTo>
                    <a:cubicBezTo>
                      <a:pt x="891100" y="200481"/>
                      <a:pt x="887048" y="192502"/>
                      <a:pt x="880538" y="185235"/>
                    </a:cubicBezTo>
                    <a:cubicBezTo>
                      <a:pt x="766192" y="62810"/>
                      <a:pt x="855282" y="3669"/>
                      <a:pt x="968212" y="13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619" y="5470248"/>
                <a:ext cx="1353560" cy="1104925"/>
              </a:xfrm>
              <a:custGeom>
                <a:avLst/>
                <a:gdLst>
                  <a:gd name="connsiteX0" fmla="*/ 0 w 1506072"/>
                  <a:gd name="connsiteY0" fmla="*/ 0 h 1229422"/>
                  <a:gd name="connsiteX1" fmla="*/ 706938 w 1506072"/>
                  <a:gd name="connsiteY1" fmla="*/ 0 h 1229422"/>
                  <a:gd name="connsiteX2" fmla="*/ 721323 w 1506072"/>
                  <a:gd name="connsiteY2" fmla="*/ 16496 h 1229422"/>
                  <a:gd name="connsiteX3" fmla="*/ 714402 w 1506072"/>
                  <a:gd name="connsiteY3" fmla="*/ 65898 h 1229422"/>
                  <a:gd name="connsiteX4" fmla="*/ 894344 w 1506072"/>
                  <a:gd name="connsiteY4" fmla="*/ 63975 h 1229422"/>
                  <a:gd name="connsiteX5" fmla="*/ 883319 w 1506072"/>
                  <a:gd name="connsiteY5" fmla="*/ 16159 h 1229422"/>
                  <a:gd name="connsiteX6" fmla="*/ 893406 w 1506072"/>
                  <a:gd name="connsiteY6" fmla="*/ 0 h 1229422"/>
                  <a:gd name="connsiteX7" fmla="*/ 1506072 w 1506072"/>
                  <a:gd name="connsiteY7" fmla="*/ 0 h 1229422"/>
                  <a:gd name="connsiteX8" fmla="*/ 1506072 w 1506072"/>
                  <a:gd name="connsiteY8" fmla="*/ 670333 h 1229422"/>
                  <a:gd name="connsiteX9" fmla="*/ 1494735 w 1506072"/>
                  <a:gd name="connsiteY9" fmla="*/ 671902 h 1229422"/>
                  <a:gd name="connsiteX10" fmla="*/ 1467913 w 1506072"/>
                  <a:gd name="connsiteY10" fmla="*/ 661856 h 1229422"/>
                  <a:gd name="connsiteX11" fmla="*/ 1469836 w 1506072"/>
                  <a:gd name="connsiteY11" fmla="*/ 841798 h 1229422"/>
                  <a:gd name="connsiteX12" fmla="*/ 1493231 w 1506072"/>
                  <a:gd name="connsiteY12" fmla="*/ 829460 h 1229422"/>
                  <a:gd name="connsiteX13" fmla="*/ 1506072 w 1506072"/>
                  <a:gd name="connsiteY13" fmla="*/ 830150 h 1229422"/>
                  <a:gd name="connsiteX14" fmla="*/ 1506072 w 1506072"/>
                  <a:gd name="connsiteY14" fmla="*/ 1227890 h 1229422"/>
                  <a:gd name="connsiteX15" fmla="*/ 0 w 1506072"/>
                  <a:gd name="connsiteY15" fmla="*/ 1229422 h 1229422"/>
                  <a:gd name="connsiteX16" fmla="*/ 0 w 1506072"/>
                  <a:gd name="connsiteY16" fmla="*/ 851355 h 1229422"/>
                  <a:gd name="connsiteX17" fmla="*/ 16121 w 1506072"/>
                  <a:gd name="connsiteY17" fmla="*/ 837297 h 1229422"/>
                  <a:gd name="connsiteX18" fmla="*/ 65523 w 1506072"/>
                  <a:gd name="connsiteY18" fmla="*/ 844218 h 1229422"/>
                  <a:gd name="connsiteX19" fmla="*/ 63601 w 1506072"/>
                  <a:gd name="connsiteY19" fmla="*/ 664276 h 1229422"/>
                  <a:gd name="connsiteX20" fmla="*/ 15785 w 1506072"/>
                  <a:gd name="connsiteY20" fmla="*/ 675301 h 1229422"/>
                  <a:gd name="connsiteX21" fmla="*/ 0 w 1506072"/>
                  <a:gd name="connsiteY21" fmla="*/ 665448 h 122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9422">
                    <a:moveTo>
                      <a:pt x="0" y="0"/>
                    </a:moveTo>
                    <a:lnTo>
                      <a:pt x="706938" y="0"/>
                    </a:lnTo>
                    <a:lnTo>
                      <a:pt x="721323" y="16496"/>
                    </a:lnTo>
                    <a:cubicBezTo>
                      <a:pt x="727945" y="30384"/>
                      <a:pt x="725341" y="46355"/>
                      <a:pt x="714402" y="65898"/>
                    </a:cubicBezTo>
                    <a:cubicBezTo>
                      <a:pt x="491837" y="312073"/>
                      <a:pt x="1123034" y="308827"/>
                      <a:pt x="894344" y="63975"/>
                    </a:cubicBezTo>
                    <a:cubicBezTo>
                      <a:pt x="881323" y="49442"/>
                      <a:pt x="878139" y="32061"/>
                      <a:pt x="883319" y="16159"/>
                    </a:cubicBezTo>
                    <a:lnTo>
                      <a:pt x="893406" y="0"/>
                    </a:lnTo>
                    <a:lnTo>
                      <a:pt x="1506072" y="0"/>
                    </a:lnTo>
                    <a:lnTo>
                      <a:pt x="1506072" y="670333"/>
                    </a:lnTo>
                    <a:lnTo>
                      <a:pt x="1494735" y="671902"/>
                    </a:lnTo>
                    <a:cubicBezTo>
                      <a:pt x="1486563" y="670711"/>
                      <a:pt x="1477685" y="667325"/>
                      <a:pt x="1467913" y="661856"/>
                    </a:cubicBezTo>
                    <a:cubicBezTo>
                      <a:pt x="1221738" y="439291"/>
                      <a:pt x="1224984" y="1070488"/>
                      <a:pt x="1469836" y="841798"/>
                    </a:cubicBezTo>
                    <a:cubicBezTo>
                      <a:pt x="1477103" y="835287"/>
                      <a:pt x="1485081" y="831236"/>
                      <a:pt x="1493231" y="829460"/>
                    </a:cubicBezTo>
                    <a:lnTo>
                      <a:pt x="1506072" y="830150"/>
                    </a:lnTo>
                    <a:lnTo>
                      <a:pt x="1506072" y="1227890"/>
                    </a:lnTo>
                    <a:lnTo>
                      <a:pt x="0" y="1229422"/>
                    </a:lnTo>
                    <a:lnTo>
                      <a:pt x="0" y="851355"/>
                    </a:lnTo>
                    <a:lnTo>
                      <a:pt x="16121" y="837297"/>
                    </a:lnTo>
                    <a:cubicBezTo>
                      <a:pt x="30009" y="830674"/>
                      <a:pt x="45980" y="833279"/>
                      <a:pt x="65523" y="844218"/>
                    </a:cubicBezTo>
                    <a:cubicBezTo>
                      <a:pt x="311698" y="1066783"/>
                      <a:pt x="308452" y="435585"/>
                      <a:pt x="63601" y="664276"/>
                    </a:cubicBezTo>
                    <a:cubicBezTo>
                      <a:pt x="49067" y="677297"/>
                      <a:pt x="31687" y="680481"/>
                      <a:pt x="15785" y="675301"/>
                    </a:cubicBezTo>
                    <a:lnTo>
                      <a:pt x="0" y="6654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70872" y="5470247"/>
                <a:ext cx="842264" cy="1105366"/>
              </a:xfrm>
              <a:custGeom>
                <a:avLst/>
                <a:gdLst>
                  <a:gd name="connsiteX0" fmla="*/ 232852 w 937166"/>
                  <a:gd name="connsiteY0" fmla="*/ 0 h 1229912"/>
                  <a:gd name="connsiteX1" fmla="*/ 693542 w 937166"/>
                  <a:gd name="connsiteY1" fmla="*/ 0 h 1229912"/>
                  <a:gd name="connsiteX2" fmla="*/ 693542 w 937166"/>
                  <a:gd name="connsiteY2" fmla="*/ 668617 h 1229912"/>
                  <a:gd name="connsiteX3" fmla="*/ 704249 w 937166"/>
                  <a:gd name="connsiteY3" fmla="*/ 675301 h 1229912"/>
                  <a:gd name="connsiteX4" fmla="*/ 752065 w 937166"/>
                  <a:gd name="connsiteY4" fmla="*/ 664276 h 1229912"/>
                  <a:gd name="connsiteX5" fmla="*/ 841007 w 937166"/>
                  <a:gd name="connsiteY5" fmla="*/ 614046 h 1229912"/>
                  <a:gd name="connsiteX6" fmla="*/ 864261 w 937166"/>
                  <a:gd name="connsiteY6" fmla="*/ 615033 h 1229912"/>
                  <a:gd name="connsiteX7" fmla="*/ 753988 w 937166"/>
                  <a:gd name="connsiteY7" fmla="*/ 844218 h 1229912"/>
                  <a:gd name="connsiteX8" fmla="*/ 704586 w 937166"/>
                  <a:gd name="connsiteY8" fmla="*/ 837297 h 1229912"/>
                  <a:gd name="connsiteX9" fmla="*/ 693542 w 937166"/>
                  <a:gd name="connsiteY9" fmla="*/ 846929 h 1229912"/>
                  <a:gd name="connsiteX10" fmla="*/ 693542 w 937166"/>
                  <a:gd name="connsiteY10" fmla="*/ 1229418 h 1229912"/>
                  <a:gd name="connsiteX11" fmla="*/ 207913 w 937166"/>
                  <a:gd name="connsiteY11" fmla="*/ 1229912 h 1229912"/>
                  <a:gd name="connsiteX12" fmla="*/ 38384 w 937166"/>
                  <a:gd name="connsiteY12" fmla="*/ 515958 h 1229912"/>
                  <a:gd name="connsiteX13" fmla="*/ 228150 w 937166"/>
                  <a:gd name="connsiteY13" fmla="*/ 7265 h 122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7166" h="1229912">
                    <a:moveTo>
                      <a:pt x="232852" y="0"/>
                    </a:moveTo>
                    <a:lnTo>
                      <a:pt x="693542" y="0"/>
                    </a:lnTo>
                    <a:lnTo>
                      <a:pt x="693542" y="668617"/>
                    </a:lnTo>
                    <a:lnTo>
                      <a:pt x="704249" y="675301"/>
                    </a:lnTo>
                    <a:cubicBezTo>
                      <a:pt x="720151" y="680482"/>
                      <a:pt x="737532" y="677297"/>
                      <a:pt x="752065" y="664276"/>
                    </a:cubicBezTo>
                    <a:cubicBezTo>
                      <a:pt x="786497" y="632117"/>
                      <a:pt x="816152" y="616962"/>
                      <a:pt x="841007" y="614046"/>
                    </a:cubicBezTo>
                    <a:cubicBezTo>
                      <a:pt x="849292" y="613073"/>
                      <a:pt x="857043" y="613461"/>
                      <a:pt x="864261" y="615033"/>
                    </a:cubicBezTo>
                    <a:cubicBezTo>
                      <a:pt x="989365" y="642270"/>
                      <a:pt x="954005" y="1025052"/>
                      <a:pt x="753988" y="844218"/>
                    </a:cubicBezTo>
                    <a:cubicBezTo>
                      <a:pt x="734444" y="833280"/>
                      <a:pt x="718473" y="830675"/>
                      <a:pt x="704586" y="837297"/>
                    </a:cubicBezTo>
                    <a:lnTo>
                      <a:pt x="693542" y="846929"/>
                    </a:lnTo>
                    <a:lnTo>
                      <a:pt x="693542" y="1229418"/>
                    </a:lnTo>
                    <a:lnTo>
                      <a:pt x="207913" y="1229912"/>
                    </a:lnTo>
                    <a:cubicBezTo>
                      <a:pt x="31295" y="1195156"/>
                      <a:pt x="-55554" y="1043614"/>
                      <a:pt x="38384" y="515958"/>
                    </a:cubicBezTo>
                    <a:cubicBezTo>
                      <a:pt x="47111" y="458606"/>
                      <a:pt x="82489" y="255378"/>
                      <a:pt x="228150" y="7265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89619" y="4456628"/>
                <a:ext cx="1353560" cy="1237474"/>
              </a:xfrm>
              <a:custGeom>
                <a:avLst/>
                <a:gdLst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06072" h="1376906">
                    <a:moveTo>
                      <a:pt x="1506072" y="0"/>
                    </a:moveTo>
                    <a:lnTo>
                      <a:pt x="1506072" y="293902"/>
                    </a:lnTo>
                    <a:lnTo>
                      <a:pt x="1504114" y="303726"/>
                    </a:lnTo>
                    <a:cubicBezTo>
                      <a:pt x="1490226" y="310348"/>
                      <a:pt x="1474255" y="302332"/>
                      <a:pt x="1454712" y="291394"/>
                    </a:cubicBezTo>
                    <a:cubicBezTo>
                      <a:pt x="1213948" y="82356"/>
                      <a:pt x="1211783" y="688444"/>
                      <a:pt x="1456635" y="468631"/>
                    </a:cubicBezTo>
                    <a:cubicBezTo>
                      <a:pt x="1471168" y="455610"/>
                      <a:pt x="1488549" y="452425"/>
                      <a:pt x="1504451" y="457606"/>
                    </a:cubicBezTo>
                    <a:lnTo>
                      <a:pt x="1506072" y="458618"/>
                    </a:lnTo>
                    <a:lnTo>
                      <a:pt x="1506072" y="1132905"/>
                    </a:lnTo>
                    <a:lnTo>
                      <a:pt x="890238" y="1132905"/>
                    </a:lnTo>
                    <a:lnTo>
                      <a:pt x="883319" y="1143989"/>
                    </a:lnTo>
                    <a:cubicBezTo>
                      <a:pt x="878139" y="1159891"/>
                      <a:pt x="881323" y="1177272"/>
                      <a:pt x="894344" y="1191805"/>
                    </a:cubicBezTo>
                    <a:cubicBezTo>
                      <a:pt x="1123034" y="1436657"/>
                      <a:pt x="491837" y="1439903"/>
                      <a:pt x="714402" y="1193728"/>
                    </a:cubicBezTo>
                    <a:cubicBezTo>
                      <a:pt x="725341" y="1174185"/>
                      <a:pt x="727945" y="1158214"/>
                      <a:pt x="721323" y="1144326"/>
                    </a:cubicBezTo>
                    <a:lnTo>
                      <a:pt x="711363" y="1132905"/>
                    </a:lnTo>
                    <a:lnTo>
                      <a:pt x="0" y="1132905"/>
                    </a:lnTo>
                    <a:lnTo>
                      <a:pt x="0" y="611431"/>
                    </a:lnTo>
                    <a:lnTo>
                      <a:pt x="2832" y="608946"/>
                    </a:lnTo>
                    <a:lnTo>
                      <a:pt x="130279" y="517039"/>
                    </a:lnTo>
                    <a:lnTo>
                      <a:pt x="132325" y="517840"/>
                    </a:lnTo>
                    <a:cubicBezTo>
                      <a:pt x="166814" y="524571"/>
                      <a:pt x="192568" y="508818"/>
                      <a:pt x="209640" y="481877"/>
                    </a:cubicBezTo>
                    <a:lnTo>
                      <a:pt x="222345" y="454770"/>
                    </a:lnTo>
                    <a:lnTo>
                      <a:pt x="282677" y="417426"/>
                    </a:lnTo>
                    <a:cubicBezTo>
                      <a:pt x="561424" y="253732"/>
                      <a:pt x="923259" y="111234"/>
                      <a:pt x="1392961" y="19854"/>
                    </a:cubicBezTo>
                    <a:lnTo>
                      <a:pt x="1506072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377192" y="4868391"/>
                <a:ext cx="609076" cy="606418"/>
              </a:xfrm>
              <a:custGeom>
                <a:avLst/>
                <a:gdLst>
                  <a:gd name="connsiteX0" fmla="*/ 463975 w 677703"/>
                  <a:gd name="connsiteY0" fmla="*/ 149167 h 674746"/>
                  <a:gd name="connsiteX1" fmla="*/ 463975 w 677703"/>
                  <a:gd name="connsiteY1" fmla="*/ 674746 h 674746"/>
                  <a:gd name="connsiteX2" fmla="*/ 0 w 677703"/>
                  <a:gd name="connsiteY2" fmla="*/ 674746 h 674746"/>
                  <a:gd name="connsiteX3" fmla="*/ 80991 w 677703"/>
                  <a:gd name="connsiteY3" fmla="*/ 549606 h 674746"/>
                  <a:gd name="connsiteX4" fmla="*/ 461729 w 677703"/>
                  <a:gd name="connsiteY4" fmla="*/ 150787 h 674746"/>
                  <a:gd name="connsiteX5" fmla="*/ 677703 w 677703"/>
                  <a:gd name="connsiteY5" fmla="*/ 0 h 674746"/>
                  <a:gd name="connsiteX6" fmla="*/ 666359 w 677703"/>
                  <a:gd name="connsiteY6" fmla="*/ 27025 h 674746"/>
                  <a:gd name="connsiteX7" fmla="*/ 605754 w 677703"/>
                  <a:gd name="connsiteY7" fmla="*/ 61225 h 674746"/>
                  <a:gd name="connsiteX8" fmla="*/ 589966 w 677703"/>
                  <a:gd name="connsiteY8" fmla="*/ 58311 h 674746"/>
                  <a:gd name="connsiteX9" fmla="*/ 640890 w 677703"/>
                  <a:gd name="connsiteY9" fmla="*/ 21588 h 67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7703" h="674746">
                    <a:moveTo>
                      <a:pt x="463975" y="149167"/>
                    </a:moveTo>
                    <a:lnTo>
                      <a:pt x="463975" y="674746"/>
                    </a:lnTo>
                    <a:lnTo>
                      <a:pt x="0" y="674746"/>
                    </a:lnTo>
                    <a:lnTo>
                      <a:pt x="80991" y="549606"/>
                    </a:lnTo>
                    <a:cubicBezTo>
                      <a:pt x="173363" y="419472"/>
                      <a:pt x="296791" y="282324"/>
                      <a:pt x="461729" y="150787"/>
                    </a:cubicBezTo>
                    <a:close/>
                    <a:moveTo>
                      <a:pt x="677703" y="0"/>
                    </a:moveTo>
                    <a:lnTo>
                      <a:pt x="666359" y="27025"/>
                    </a:lnTo>
                    <a:cubicBezTo>
                      <a:pt x="651900" y="48142"/>
                      <a:pt x="631708" y="61561"/>
                      <a:pt x="605754" y="61225"/>
                    </a:cubicBezTo>
                    <a:lnTo>
                      <a:pt x="589966" y="58311"/>
                    </a:lnTo>
                    <a:lnTo>
                      <a:pt x="640890" y="21588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891577" y="2772251"/>
                <a:ext cx="251603" cy="603443"/>
              </a:xfrm>
              <a:custGeom>
                <a:avLst/>
                <a:gdLst>
                  <a:gd name="connsiteX0" fmla="*/ 8166 w 284393"/>
                  <a:gd name="connsiteY0" fmla="*/ 0 h 671436"/>
                  <a:gd name="connsiteX1" fmla="*/ 284393 w 284393"/>
                  <a:gd name="connsiteY1" fmla="*/ 0 h 671436"/>
                  <a:gd name="connsiteX2" fmla="*/ 284393 w 284393"/>
                  <a:gd name="connsiteY2" fmla="*/ 664834 h 671436"/>
                  <a:gd name="connsiteX3" fmla="*/ 279872 w 284393"/>
                  <a:gd name="connsiteY3" fmla="*/ 668776 h 671436"/>
                  <a:gd name="connsiteX4" fmla="*/ 260657 w 284393"/>
                  <a:gd name="connsiteY4" fmla="*/ 671436 h 671436"/>
                  <a:gd name="connsiteX5" fmla="*/ 254875 w 284393"/>
                  <a:gd name="connsiteY5" fmla="*/ 651144 h 671436"/>
                  <a:gd name="connsiteX6" fmla="*/ 232209 w 284393"/>
                  <a:gd name="connsiteY6" fmla="*/ 546523 h 671436"/>
                  <a:gd name="connsiteX7" fmla="*/ 663 w 284393"/>
                  <a:gd name="connsiteY7" fmla="*/ 58966 h 671436"/>
                  <a:gd name="connsiteX0" fmla="*/ 287 w 276514"/>
                  <a:gd name="connsiteY0" fmla="*/ 0 h 671436"/>
                  <a:gd name="connsiteX1" fmla="*/ 276514 w 276514"/>
                  <a:gd name="connsiteY1" fmla="*/ 0 h 671436"/>
                  <a:gd name="connsiteX2" fmla="*/ 276514 w 276514"/>
                  <a:gd name="connsiteY2" fmla="*/ 664834 h 671436"/>
                  <a:gd name="connsiteX3" fmla="*/ 271993 w 276514"/>
                  <a:gd name="connsiteY3" fmla="*/ 668776 h 671436"/>
                  <a:gd name="connsiteX4" fmla="*/ 252778 w 276514"/>
                  <a:gd name="connsiteY4" fmla="*/ 671436 h 671436"/>
                  <a:gd name="connsiteX5" fmla="*/ 246996 w 276514"/>
                  <a:gd name="connsiteY5" fmla="*/ 651144 h 671436"/>
                  <a:gd name="connsiteX6" fmla="*/ 224330 w 276514"/>
                  <a:gd name="connsiteY6" fmla="*/ 546523 h 671436"/>
                  <a:gd name="connsiteX7" fmla="*/ 287 w 276514"/>
                  <a:gd name="connsiteY7" fmla="*/ 0 h 671436"/>
                  <a:gd name="connsiteX0" fmla="*/ 437 w 276664"/>
                  <a:gd name="connsiteY0" fmla="*/ 0 h 671436"/>
                  <a:gd name="connsiteX1" fmla="*/ 276664 w 276664"/>
                  <a:gd name="connsiteY1" fmla="*/ 0 h 671436"/>
                  <a:gd name="connsiteX2" fmla="*/ 276664 w 276664"/>
                  <a:gd name="connsiteY2" fmla="*/ 664834 h 671436"/>
                  <a:gd name="connsiteX3" fmla="*/ 272143 w 276664"/>
                  <a:gd name="connsiteY3" fmla="*/ 668776 h 671436"/>
                  <a:gd name="connsiteX4" fmla="*/ 252928 w 276664"/>
                  <a:gd name="connsiteY4" fmla="*/ 671436 h 671436"/>
                  <a:gd name="connsiteX5" fmla="*/ 247146 w 276664"/>
                  <a:gd name="connsiteY5" fmla="*/ 651144 h 671436"/>
                  <a:gd name="connsiteX6" fmla="*/ 224480 w 276664"/>
                  <a:gd name="connsiteY6" fmla="*/ 546523 h 671436"/>
                  <a:gd name="connsiteX7" fmla="*/ 437 w 276664"/>
                  <a:gd name="connsiteY7" fmla="*/ 0 h 671436"/>
                  <a:gd name="connsiteX0" fmla="*/ 6388 w 282615"/>
                  <a:gd name="connsiteY0" fmla="*/ 0 h 671436"/>
                  <a:gd name="connsiteX1" fmla="*/ 282615 w 282615"/>
                  <a:gd name="connsiteY1" fmla="*/ 0 h 671436"/>
                  <a:gd name="connsiteX2" fmla="*/ 282615 w 282615"/>
                  <a:gd name="connsiteY2" fmla="*/ 664834 h 671436"/>
                  <a:gd name="connsiteX3" fmla="*/ 278094 w 282615"/>
                  <a:gd name="connsiteY3" fmla="*/ 668776 h 671436"/>
                  <a:gd name="connsiteX4" fmla="*/ 258879 w 282615"/>
                  <a:gd name="connsiteY4" fmla="*/ 671436 h 671436"/>
                  <a:gd name="connsiteX5" fmla="*/ 253097 w 282615"/>
                  <a:gd name="connsiteY5" fmla="*/ 651144 h 671436"/>
                  <a:gd name="connsiteX6" fmla="*/ 230431 w 282615"/>
                  <a:gd name="connsiteY6" fmla="*/ 546523 h 671436"/>
                  <a:gd name="connsiteX7" fmla="*/ 6388 w 282615"/>
                  <a:gd name="connsiteY7" fmla="*/ 0 h 671436"/>
                  <a:gd name="connsiteX0" fmla="*/ 7995 w 284222"/>
                  <a:gd name="connsiteY0" fmla="*/ 0 h 671436"/>
                  <a:gd name="connsiteX1" fmla="*/ 284222 w 284222"/>
                  <a:gd name="connsiteY1" fmla="*/ 0 h 671436"/>
                  <a:gd name="connsiteX2" fmla="*/ 284222 w 284222"/>
                  <a:gd name="connsiteY2" fmla="*/ 664834 h 671436"/>
                  <a:gd name="connsiteX3" fmla="*/ 279701 w 284222"/>
                  <a:gd name="connsiteY3" fmla="*/ 668776 h 671436"/>
                  <a:gd name="connsiteX4" fmla="*/ 260486 w 284222"/>
                  <a:gd name="connsiteY4" fmla="*/ 671436 h 671436"/>
                  <a:gd name="connsiteX5" fmla="*/ 254704 w 284222"/>
                  <a:gd name="connsiteY5" fmla="*/ 651144 h 671436"/>
                  <a:gd name="connsiteX6" fmla="*/ 232038 w 284222"/>
                  <a:gd name="connsiteY6" fmla="*/ 546523 h 671436"/>
                  <a:gd name="connsiteX7" fmla="*/ 7995 w 284222"/>
                  <a:gd name="connsiteY7" fmla="*/ 0 h 671436"/>
                  <a:gd name="connsiteX0" fmla="*/ 5226 w 281453"/>
                  <a:gd name="connsiteY0" fmla="*/ 0 h 671436"/>
                  <a:gd name="connsiteX1" fmla="*/ 281453 w 281453"/>
                  <a:gd name="connsiteY1" fmla="*/ 0 h 671436"/>
                  <a:gd name="connsiteX2" fmla="*/ 281453 w 281453"/>
                  <a:gd name="connsiteY2" fmla="*/ 664834 h 671436"/>
                  <a:gd name="connsiteX3" fmla="*/ 276932 w 281453"/>
                  <a:gd name="connsiteY3" fmla="*/ 668776 h 671436"/>
                  <a:gd name="connsiteX4" fmla="*/ 257717 w 281453"/>
                  <a:gd name="connsiteY4" fmla="*/ 671436 h 671436"/>
                  <a:gd name="connsiteX5" fmla="*/ 251935 w 281453"/>
                  <a:gd name="connsiteY5" fmla="*/ 651144 h 671436"/>
                  <a:gd name="connsiteX6" fmla="*/ 229269 w 281453"/>
                  <a:gd name="connsiteY6" fmla="*/ 546523 h 671436"/>
                  <a:gd name="connsiteX7" fmla="*/ 5226 w 281453"/>
                  <a:gd name="connsiteY7" fmla="*/ 0 h 671436"/>
                  <a:gd name="connsiteX0" fmla="*/ 5692 w 281919"/>
                  <a:gd name="connsiteY0" fmla="*/ 0 h 671436"/>
                  <a:gd name="connsiteX1" fmla="*/ 281919 w 281919"/>
                  <a:gd name="connsiteY1" fmla="*/ 0 h 671436"/>
                  <a:gd name="connsiteX2" fmla="*/ 281919 w 281919"/>
                  <a:gd name="connsiteY2" fmla="*/ 664834 h 671436"/>
                  <a:gd name="connsiteX3" fmla="*/ 277398 w 281919"/>
                  <a:gd name="connsiteY3" fmla="*/ 668776 h 671436"/>
                  <a:gd name="connsiteX4" fmla="*/ 258183 w 281919"/>
                  <a:gd name="connsiteY4" fmla="*/ 671436 h 671436"/>
                  <a:gd name="connsiteX5" fmla="*/ 252401 w 281919"/>
                  <a:gd name="connsiteY5" fmla="*/ 651144 h 671436"/>
                  <a:gd name="connsiteX6" fmla="*/ 229735 w 281919"/>
                  <a:gd name="connsiteY6" fmla="*/ 546523 h 671436"/>
                  <a:gd name="connsiteX7" fmla="*/ 5692 w 281919"/>
                  <a:gd name="connsiteY7" fmla="*/ 0 h 671436"/>
                  <a:gd name="connsiteX0" fmla="*/ 3725 w 279952"/>
                  <a:gd name="connsiteY0" fmla="*/ 0 h 671436"/>
                  <a:gd name="connsiteX1" fmla="*/ 279952 w 279952"/>
                  <a:gd name="connsiteY1" fmla="*/ 0 h 671436"/>
                  <a:gd name="connsiteX2" fmla="*/ 279952 w 279952"/>
                  <a:gd name="connsiteY2" fmla="*/ 664834 h 671436"/>
                  <a:gd name="connsiteX3" fmla="*/ 275431 w 279952"/>
                  <a:gd name="connsiteY3" fmla="*/ 668776 h 671436"/>
                  <a:gd name="connsiteX4" fmla="*/ 256216 w 279952"/>
                  <a:gd name="connsiteY4" fmla="*/ 671436 h 671436"/>
                  <a:gd name="connsiteX5" fmla="*/ 250434 w 279952"/>
                  <a:gd name="connsiteY5" fmla="*/ 651144 h 671436"/>
                  <a:gd name="connsiteX6" fmla="*/ 227768 w 279952"/>
                  <a:gd name="connsiteY6" fmla="*/ 546523 h 671436"/>
                  <a:gd name="connsiteX7" fmla="*/ 3725 w 279952"/>
                  <a:gd name="connsiteY7" fmla="*/ 0 h 67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952" h="671436">
                    <a:moveTo>
                      <a:pt x="3725" y="0"/>
                    </a:moveTo>
                    <a:lnTo>
                      <a:pt x="279952" y="0"/>
                    </a:lnTo>
                    <a:lnTo>
                      <a:pt x="279952" y="664834"/>
                    </a:lnTo>
                    <a:lnTo>
                      <a:pt x="275431" y="668776"/>
                    </a:lnTo>
                    <a:lnTo>
                      <a:pt x="256216" y="671436"/>
                    </a:lnTo>
                    <a:lnTo>
                      <a:pt x="250434" y="651144"/>
                    </a:lnTo>
                    <a:cubicBezTo>
                      <a:pt x="241691" y="616409"/>
                      <a:pt x="234081" y="581475"/>
                      <a:pt x="227768" y="546523"/>
                    </a:cubicBezTo>
                    <a:cubicBezTo>
                      <a:pt x="65205" y="473719"/>
                      <a:pt x="-19260" y="241106"/>
                      <a:pt x="3725" y="0"/>
                    </a:cubicBezTo>
                    <a:close/>
                  </a:path>
                </a:pathLst>
              </a:custGeom>
              <a:solidFill>
                <a:srgbClr val="BEBC8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121846" y="2573447"/>
                <a:ext cx="1597574" cy="1776194"/>
              </a:xfrm>
              <a:custGeom>
                <a:avLst/>
                <a:gdLst>
                  <a:gd name="connsiteX0" fmla="*/ 770609 w 1777580"/>
                  <a:gd name="connsiteY0" fmla="*/ 6 h 1960707"/>
                  <a:gd name="connsiteX1" fmla="*/ 862877 w 1777580"/>
                  <a:gd name="connsiteY1" fmla="*/ 183180 h 1960707"/>
                  <a:gd name="connsiteX2" fmla="*/ 852831 w 1777580"/>
                  <a:gd name="connsiteY2" fmla="*/ 210002 h 1960707"/>
                  <a:gd name="connsiteX3" fmla="*/ 854381 w 1777580"/>
                  <a:gd name="connsiteY3" fmla="*/ 221198 h 1960707"/>
                  <a:gd name="connsiteX4" fmla="*/ 1524732 w 1777580"/>
                  <a:gd name="connsiteY4" fmla="*/ 221198 h 1960707"/>
                  <a:gd name="connsiteX5" fmla="*/ 1524732 w 1777580"/>
                  <a:gd name="connsiteY5" fmla="*/ 884057 h 1960707"/>
                  <a:gd name="connsiteX6" fmla="*/ 1544663 w 1777580"/>
                  <a:gd name="connsiteY6" fmla="*/ 896499 h 1960707"/>
                  <a:gd name="connsiteX7" fmla="*/ 1592479 w 1777580"/>
                  <a:gd name="connsiteY7" fmla="*/ 885474 h 1960707"/>
                  <a:gd name="connsiteX8" fmla="*/ 1704675 w 1777580"/>
                  <a:gd name="connsiteY8" fmla="*/ 836231 h 1960707"/>
                  <a:gd name="connsiteX9" fmla="*/ 1594402 w 1777580"/>
                  <a:gd name="connsiteY9" fmla="*/ 1065416 h 1960707"/>
                  <a:gd name="connsiteX10" fmla="*/ 1525546 w 1777580"/>
                  <a:gd name="connsiteY10" fmla="*/ 1075461 h 1960707"/>
                  <a:gd name="connsiteX11" fmla="*/ 1524732 w 1777580"/>
                  <a:gd name="connsiteY11" fmla="*/ 1076929 h 1960707"/>
                  <a:gd name="connsiteX12" fmla="*/ 1524732 w 1777580"/>
                  <a:gd name="connsiteY12" fmla="*/ 1727271 h 1960707"/>
                  <a:gd name="connsiteX13" fmla="*/ 849755 w 1777580"/>
                  <a:gd name="connsiteY13" fmla="*/ 1727271 h 1960707"/>
                  <a:gd name="connsiteX14" fmla="*/ 849431 w 1777580"/>
                  <a:gd name="connsiteY14" fmla="*/ 1727791 h 1960707"/>
                  <a:gd name="connsiteX15" fmla="*/ 860456 w 1777580"/>
                  <a:gd name="connsiteY15" fmla="*/ 1775607 h 1960707"/>
                  <a:gd name="connsiteX16" fmla="*/ 680514 w 1777580"/>
                  <a:gd name="connsiteY16" fmla="*/ 1777529 h 1960707"/>
                  <a:gd name="connsiteX17" fmla="*/ 687435 w 1777580"/>
                  <a:gd name="connsiteY17" fmla="*/ 1728128 h 1960707"/>
                  <a:gd name="connsiteX18" fmla="*/ 686688 w 1777580"/>
                  <a:gd name="connsiteY18" fmla="*/ 1727271 h 1960707"/>
                  <a:gd name="connsiteX19" fmla="*/ 302850 w 1777580"/>
                  <a:gd name="connsiteY19" fmla="*/ 1727271 h 1960707"/>
                  <a:gd name="connsiteX20" fmla="*/ 304569 w 1777580"/>
                  <a:gd name="connsiteY20" fmla="*/ 1714962 h 1960707"/>
                  <a:gd name="connsiteX21" fmla="*/ 288549 w 1777580"/>
                  <a:gd name="connsiteY21" fmla="*/ 1510809 h 1960707"/>
                  <a:gd name="connsiteX22" fmla="*/ 23686 w 1777580"/>
                  <a:gd name="connsiteY22" fmla="*/ 975770 h 1960707"/>
                  <a:gd name="connsiteX23" fmla="*/ 0 w 1777580"/>
                  <a:gd name="connsiteY23" fmla="*/ 892634 h 1960707"/>
                  <a:gd name="connsiteX24" fmla="*/ 18659 w 1777580"/>
                  <a:gd name="connsiteY24" fmla="*/ 890052 h 1960707"/>
                  <a:gd name="connsiteX25" fmla="*/ 18659 w 1777580"/>
                  <a:gd name="connsiteY25" fmla="*/ 221198 h 1960707"/>
                  <a:gd name="connsiteX26" fmla="*/ 694590 w 1777580"/>
                  <a:gd name="connsiteY26" fmla="*/ 221198 h 1960707"/>
                  <a:gd name="connsiteX27" fmla="*/ 695273 w 1777580"/>
                  <a:gd name="connsiteY27" fmla="*/ 208497 h 1960707"/>
                  <a:gd name="connsiteX28" fmla="*/ 682935 w 1777580"/>
                  <a:gd name="connsiteY28" fmla="*/ 185102 h 1960707"/>
                  <a:gd name="connsiteX29" fmla="*/ 770609 w 1777580"/>
                  <a:gd name="connsiteY29" fmla="*/ 6 h 1960707"/>
                  <a:gd name="connsiteX0" fmla="*/ 770609 w 1777580"/>
                  <a:gd name="connsiteY0" fmla="*/ 6 h 1972560"/>
                  <a:gd name="connsiteX1" fmla="*/ 862877 w 1777580"/>
                  <a:gd name="connsiteY1" fmla="*/ 183180 h 1972560"/>
                  <a:gd name="connsiteX2" fmla="*/ 852831 w 1777580"/>
                  <a:gd name="connsiteY2" fmla="*/ 210002 h 1972560"/>
                  <a:gd name="connsiteX3" fmla="*/ 854381 w 1777580"/>
                  <a:gd name="connsiteY3" fmla="*/ 221198 h 1972560"/>
                  <a:gd name="connsiteX4" fmla="*/ 1524732 w 1777580"/>
                  <a:gd name="connsiteY4" fmla="*/ 221198 h 1972560"/>
                  <a:gd name="connsiteX5" fmla="*/ 1524732 w 1777580"/>
                  <a:gd name="connsiteY5" fmla="*/ 884057 h 1972560"/>
                  <a:gd name="connsiteX6" fmla="*/ 1544663 w 1777580"/>
                  <a:gd name="connsiteY6" fmla="*/ 896499 h 1972560"/>
                  <a:gd name="connsiteX7" fmla="*/ 1592479 w 1777580"/>
                  <a:gd name="connsiteY7" fmla="*/ 885474 h 1972560"/>
                  <a:gd name="connsiteX8" fmla="*/ 1704675 w 1777580"/>
                  <a:gd name="connsiteY8" fmla="*/ 836231 h 1972560"/>
                  <a:gd name="connsiteX9" fmla="*/ 1594402 w 1777580"/>
                  <a:gd name="connsiteY9" fmla="*/ 1065416 h 1972560"/>
                  <a:gd name="connsiteX10" fmla="*/ 1525546 w 1777580"/>
                  <a:gd name="connsiteY10" fmla="*/ 1075461 h 1972560"/>
                  <a:gd name="connsiteX11" fmla="*/ 1524732 w 1777580"/>
                  <a:gd name="connsiteY11" fmla="*/ 1076929 h 1972560"/>
                  <a:gd name="connsiteX12" fmla="*/ 1524732 w 1777580"/>
                  <a:gd name="connsiteY12" fmla="*/ 1727271 h 1972560"/>
                  <a:gd name="connsiteX13" fmla="*/ 849755 w 1777580"/>
                  <a:gd name="connsiteY13" fmla="*/ 1727271 h 1972560"/>
                  <a:gd name="connsiteX14" fmla="*/ 849431 w 1777580"/>
                  <a:gd name="connsiteY14" fmla="*/ 1727791 h 1972560"/>
                  <a:gd name="connsiteX15" fmla="*/ 860456 w 1777580"/>
                  <a:gd name="connsiteY15" fmla="*/ 1775607 h 1972560"/>
                  <a:gd name="connsiteX16" fmla="*/ 680514 w 1777580"/>
                  <a:gd name="connsiteY16" fmla="*/ 1777529 h 1972560"/>
                  <a:gd name="connsiteX17" fmla="*/ 687435 w 1777580"/>
                  <a:gd name="connsiteY17" fmla="*/ 1728128 h 1972560"/>
                  <a:gd name="connsiteX18" fmla="*/ 686688 w 1777580"/>
                  <a:gd name="connsiteY18" fmla="*/ 1727271 h 1972560"/>
                  <a:gd name="connsiteX19" fmla="*/ 302850 w 1777580"/>
                  <a:gd name="connsiteY19" fmla="*/ 1727271 h 1972560"/>
                  <a:gd name="connsiteX20" fmla="*/ 304569 w 1777580"/>
                  <a:gd name="connsiteY20" fmla="*/ 1714962 h 1972560"/>
                  <a:gd name="connsiteX21" fmla="*/ 288549 w 1777580"/>
                  <a:gd name="connsiteY21" fmla="*/ 1510809 h 1972560"/>
                  <a:gd name="connsiteX22" fmla="*/ 23686 w 1777580"/>
                  <a:gd name="connsiteY22" fmla="*/ 975770 h 1972560"/>
                  <a:gd name="connsiteX23" fmla="*/ 0 w 1777580"/>
                  <a:gd name="connsiteY23" fmla="*/ 892634 h 1972560"/>
                  <a:gd name="connsiteX24" fmla="*/ 18659 w 1777580"/>
                  <a:gd name="connsiteY24" fmla="*/ 890052 h 1972560"/>
                  <a:gd name="connsiteX25" fmla="*/ 18659 w 1777580"/>
                  <a:gd name="connsiteY25" fmla="*/ 221198 h 1972560"/>
                  <a:gd name="connsiteX26" fmla="*/ 694590 w 1777580"/>
                  <a:gd name="connsiteY26" fmla="*/ 221198 h 1972560"/>
                  <a:gd name="connsiteX27" fmla="*/ 695273 w 1777580"/>
                  <a:gd name="connsiteY27" fmla="*/ 208497 h 1972560"/>
                  <a:gd name="connsiteX28" fmla="*/ 682935 w 1777580"/>
                  <a:gd name="connsiteY28" fmla="*/ 185102 h 1972560"/>
                  <a:gd name="connsiteX29" fmla="*/ 770609 w 1777580"/>
                  <a:gd name="connsiteY29" fmla="*/ 6 h 1972560"/>
                  <a:gd name="connsiteX0" fmla="*/ 770609 w 1777580"/>
                  <a:gd name="connsiteY0" fmla="*/ 6 h 1976318"/>
                  <a:gd name="connsiteX1" fmla="*/ 862877 w 1777580"/>
                  <a:gd name="connsiteY1" fmla="*/ 183180 h 1976318"/>
                  <a:gd name="connsiteX2" fmla="*/ 852831 w 1777580"/>
                  <a:gd name="connsiteY2" fmla="*/ 210002 h 1976318"/>
                  <a:gd name="connsiteX3" fmla="*/ 854381 w 1777580"/>
                  <a:gd name="connsiteY3" fmla="*/ 221198 h 1976318"/>
                  <a:gd name="connsiteX4" fmla="*/ 1524732 w 1777580"/>
                  <a:gd name="connsiteY4" fmla="*/ 221198 h 1976318"/>
                  <a:gd name="connsiteX5" fmla="*/ 1524732 w 1777580"/>
                  <a:gd name="connsiteY5" fmla="*/ 884057 h 1976318"/>
                  <a:gd name="connsiteX6" fmla="*/ 1544663 w 1777580"/>
                  <a:gd name="connsiteY6" fmla="*/ 896499 h 1976318"/>
                  <a:gd name="connsiteX7" fmla="*/ 1592479 w 1777580"/>
                  <a:gd name="connsiteY7" fmla="*/ 885474 h 1976318"/>
                  <a:gd name="connsiteX8" fmla="*/ 1704675 w 1777580"/>
                  <a:gd name="connsiteY8" fmla="*/ 836231 h 1976318"/>
                  <a:gd name="connsiteX9" fmla="*/ 1594402 w 1777580"/>
                  <a:gd name="connsiteY9" fmla="*/ 1065416 h 1976318"/>
                  <a:gd name="connsiteX10" fmla="*/ 1525546 w 1777580"/>
                  <a:gd name="connsiteY10" fmla="*/ 1075461 h 1976318"/>
                  <a:gd name="connsiteX11" fmla="*/ 1524732 w 1777580"/>
                  <a:gd name="connsiteY11" fmla="*/ 1076929 h 1976318"/>
                  <a:gd name="connsiteX12" fmla="*/ 1524732 w 1777580"/>
                  <a:gd name="connsiteY12" fmla="*/ 1727271 h 1976318"/>
                  <a:gd name="connsiteX13" fmla="*/ 849755 w 1777580"/>
                  <a:gd name="connsiteY13" fmla="*/ 1727271 h 1976318"/>
                  <a:gd name="connsiteX14" fmla="*/ 849431 w 1777580"/>
                  <a:gd name="connsiteY14" fmla="*/ 1727791 h 1976318"/>
                  <a:gd name="connsiteX15" fmla="*/ 860456 w 1777580"/>
                  <a:gd name="connsiteY15" fmla="*/ 1775607 h 1976318"/>
                  <a:gd name="connsiteX16" fmla="*/ 680514 w 1777580"/>
                  <a:gd name="connsiteY16" fmla="*/ 1777529 h 1976318"/>
                  <a:gd name="connsiteX17" fmla="*/ 687435 w 1777580"/>
                  <a:gd name="connsiteY17" fmla="*/ 1728128 h 1976318"/>
                  <a:gd name="connsiteX18" fmla="*/ 686688 w 1777580"/>
                  <a:gd name="connsiteY18" fmla="*/ 1727271 h 1976318"/>
                  <a:gd name="connsiteX19" fmla="*/ 302850 w 1777580"/>
                  <a:gd name="connsiteY19" fmla="*/ 1727271 h 1976318"/>
                  <a:gd name="connsiteX20" fmla="*/ 304569 w 1777580"/>
                  <a:gd name="connsiteY20" fmla="*/ 1714962 h 1976318"/>
                  <a:gd name="connsiteX21" fmla="*/ 288549 w 1777580"/>
                  <a:gd name="connsiteY21" fmla="*/ 1510809 h 1976318"/>
                  <a:gd name="connsiteX22" fmla="*/ 23686 w 1777580"/>
                  <a:gd name="connsiteY22" fmla="*/ 975770 h 1976318"/>
                  <a:gd name="connsiteX23" fmla="*/ 0 w 1777580"/>
                  <a:gd name="connsiteY23" fmla="*/ 892634 h 1976318"/>
                  <a:gd name="connsiteX24" fmla="*/ 18659 w 1777580"/>
                  <a:gd name="connsiteY24" fmla="*/ 890052 h 1976318"/>
                  <a:gd name="connsiteX25" fmla="*/ 18659 w 1777580"/>
                  <a:gd name="connsiteY25" fmla="*/ 221198 h 1976318"/>
                  <a:gd name="connsiteX26" fmla="*/ 694590 w 1777580"/>
                  <a:gd name="connsiteY26" fmla="*/ 221198 h 1976318"/>
                  <a:gd name="connsiteX27" fmla="*/ 695273 w 1777580"/>
                  <a:gd name="connsiteY27" fmla="*/ 208497 h 1976318"/>
                  <a:gd name="connsiteX28" fmla="*/ 682935 w 1777580"/>
                  <a:gd name="connsiteY28" fmla="*/ 185102 h 1976318"/>
                  <a:gd name="connsiteX29" fmla="*/ 770609 w 1777580"/>
                  <a:gd name="connsiteY29" fmla="*/ 6 h 1976318"/>
                  <a:gd name="connsiteX0" fmla="*/ 770609 w 1777580"/>
                  <a:gd name="connsiteY0" fmla="*/ 8 h 1976320"/>
                  <a:gd name="connsiteX1" fmla="*/ 871531 w 1777580"/>
                  <a:gd name="connsiteY1" fmla="*/ 180298 h 1976320"/>
                  <a:gd name="connsiteX2" fmla="*/ 852831 w 1777580"/>
                  <a:gd name="connsiteY2" fmla="*/ 210004 h 1976320"/>
                  <a:gd name="connsiteX3" fmla="*/ 854381 w 1777580"/>
                  <a:gd name="connsiteY3" fmla="*/ 221200 h 1976320"/>
                  <a:gd name="connsiteX4" fmla="*/ 1524732 w 1777580"/>
                  <a:gd name="connsiteY4" fmla="*/ 221200 h 1976320"/>
                  <a:gd name="connsiteX5" fmla="*/ 1524732 w 1777580"/>
                  <a:gd name="connsiteY5" fmla="*/ 884059 h 1976320"/>
                  <a:gd name="connsiteX6" fmla="*/ 1544663 w 1777580"/>
                  <a:gd name="connsiteY6" fmla="*/ 896501 h 1976320"/>
                  <a:gd name="connsiteX7" fmla="*/ 1592479 w 1777580"/>
                  <a:gd name="connsiteY7" fmla="*/ 885476 h 1976320"/>
                  <a:gd name="connsiteX8" fmla="*/ 1704675 w 1777580"/>
                  <a:gd name="connsiteY8" fmla="*/ 836233 h 1976320"/>
                  <a:gd name="connsiteX9" fmla="*/ 1594402 w 1777580"/>
                  <a:gd name="connsiteY9" fmla="*/ 1065418 h 1976320"/>
                  <a:gd name="connsiteX10" fmla="*/ 1525546 w 1777580"/>
                  <a:gd name="connsiteY10" fmla="*/ 1075463 h 1976320"/>
                  <a:gd name="connsiteX11" fmla="*/ 1524732 w 1777580"/>
                  <a:gd name="connsiteY11" fmla="*/ 1076931 h 1976320"/>
                  <a:gd name="connsiteX12" fmla="*/ 1524732 w 1777580"/>
                  <a:gd name="connsiteY12" fmla="*/ 1727273 h 1976320"/>
                  <a:gd name="connsiteX13" fmla="*/ 849755 w 1777580"/>
                  <a:gd name="connsiteY13" fmla="*/ 1727273 h 1976320"/>
                  <a:gd name="connsiteX14" fmla="*/ 849431 w 1777580"/>
                  <a:gd name="connsiteY14" fmla="*/ 1727793 h 1976320"/>
                  <a:gd name="connsiteX15" fmla="*/ 860456 w 1777580"/>
                  <a:gd name="connsiteY15" fmla="*/ 1775609 h 1976320"/>
                  <a:gd name="connsiteX16" fmla="*/ 680514 w 1777580"/>
                  <a:gd name="connsiteY16" fmla="*/ 1777531 h 1976320"/>
                  <a:gd name="connsiteX17" fmla="*/ 687435 w 1777580"/>
                  <a:gd name="connsiteY17" fmla="*/ 1728130 h 1976320"/>
                  <a:gd name="connsiteX18" fmla="*/ 686688 w 1777580"/>
                  <a:gd name="connsiteY18" fmla="*/ 1727273 h 1976320"/>
                  <a:gd name="connsiteX19" fmla="*/ 302850 w 1777580"/>
                  <a:gd name="connsiteY19" fmla="*/ 1727273 h 1976320"/>
                  <a:gd name="connsiteX20" fmla="*/ 304569 w 1777580"/>
                  <a:gd name="connsiteY20" fmla="*/ 1714964 h 1976320"/>
                  <a:gd name="connsiteX21" fmla="*/ 288549 w 1777580"/>
                  <a:gd name="connsiteY21" fmla="*/ 1510811 h 1976320"/>
                  <a:gd name="connsiteX22" fmla="*/ 23686 w 1777580"/>
                  <a:gd name="connsiteY22" fmla="*/ 975772 h 1976320"/>
                  <a:gd name="connsiteX23" fmla="*/ 0 w 1777580"/>
                  <a:gd name="connsiteY23" fmla="*/ 892636 h 1976320"/>
                  <a:gd name="connsiteX24" fmla="*/ 18659 w 1777580"/>
                  <a:gd name="connsiteY24" fmla="*/ 890054 h 1976320"/>
                  <a:gd name="connsiteX25" fmla="*/ 18659 w 1777580"/>
                  <a:gd name="connsiteY25" fmla="*/ 221200 h 1976320"/>
                  <a:gd name="connsiteX26" fmla="*/ 694590 w 1777580"/>
                  <a:gd name="connsiteY26" fmla="*/ 221200 h 1976320"/>
                  <a:gd name="connsiteX27" fmla="*/ 695273 w 1777580"/>
                  <a:gd name="connsiteY27" fmla="*/ 208499 h 1976320"/>
                  <a:gd name="connsiteX28" fmla="*/ 682935 w 1777580"/>
                  <a:gd name="connsiteY28" fmla="*/ 185104 h 1976320"/>
                  <a:gd name="connsiteX29" fmla="*/ 770609 w 1777580"/>
                  <a:gd name="connsiteY29" fmla="*/ 8 h 1976320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77580" h="1976326">
                    <a:moveTo>
                      <a:pt x="770609" y="14"/>
                    </a:moveTo>
                    <a:cubicBezTo>
                      <a:pt x="802042" y="-787"/>
                      <a:pt x="997235" y="31255"/>
                      <a:pt x="871531" y="180304"/>
                    </a:cubicBezTo>
                    <a:cubicBezTo>
                      <a:pt x="866062" y="190075"/>
                      <a:pt x="854022" y="201838"/>
                      <a:pt x="852831" y="210010"/>
                    </a:cubicBezTo>
                    <a:lnTo>
                      <a:pt x="854381" y="221206"/>
                    </a:lnTo>
                    <a:lnTo>
                      <a:pt x="1524732" y="221206"/>
                    </a:lnTo>
                    <a:lnTo>
                      <a:pt x="1524732" y="884065"/>
                    </a:lnTo>
                    <a:lnTo>
                      <a:pt x="1544663" y="896507"/>
                    </a:lnTo>
                    <a:cubicBezTo>
                      <a:pt x="1560565" y="901688"/>
                      <a:pt x="1577946" y="898503"/>
                      <a:pt x="1592479" y="885482"/>
                    </a:cubicBezTo>
                    <a:cubicBezTo>
                      <a:pt x="1638389" y="842603"/>
                      <a:pt x="1675805" y="829953"/>
                      <a:pt x="1704675" y="836239"/>
                    </a:cubicBezTo>
                    <a:cubicBezTo>
                      <a:pt x="1829779" y="863476"/>
                      <a:pt x="1794419" y="1246258"/>
                      <a:pt x="1594402" y="1065424"/>
                    </a:cubicBezTo>
                    <a:cubicBezTo>
                      <a:pt x="1565087" y="1049016"/>
                      <a:pt x="1543809" y="1051360"/>
                      <a:pt x="1525546" y="1075469"/>
                    </a:cubicBezTo>
                    <a:lnTo>
                      <a:pt x="1524732" y="1076937"/>
                    </a:lnTo>
                    <a:lnTo>
                      <a:pt x="1524732" y="1727279"/>
                    </a:lnTo>
                    <a:lnTo>
                      <a:pt x="849755" y="1727279"/>
                    </a:lnTo>
                    <a:lnTo>
                      <a:pt x="849431" y="1727799"/>
                    </a:lnTo>
                    <a:cubicBezTo>
                      <a:pt x="844251" y="1743701"/>
                      <a:pt x="846538" y="1761938"/>
                      <a:pt x="860456" y="1775615"/>
                    </a:cubicBezTo>
                    <a:cubicBezTo>
                      <a:pt x="1120144" y="2030798"/>
                      <a:pt x="457949" y="2054709"/>
                      <a:pt x="680514" y="1777537"/>
                    </a:cubicBezTo>
                    <a:cubicBezTo>
                      <a:pt x="691453" y="1757994"/>
                      <a:pt x="694058" y="1742023"/>
                      <a:pt x="687435" y="1728136"/>
                    </a:cubicBezTo>
                    <a:lnTo>
                      <a:pt x="686688" y="1727279"/>
                    </a:lnTo>
                    <a:lnTo>
                      <a:pt x="302850" y="1727279"/>
                    </a:lnTo>
                    <a:lnTo>
                      <a:pt x="304569" y="1714970"/>
                    </a:lnTo>
                    <a:cubicBezTo>
                      <a:pt x="311930" y="1623956"/>
                      <a:pt x="303438" y="1543396"/>
                      <a:pt x="288549" y="1510817"/>
                    </a:cubicBezTo>
                    <a:cubicBezTo>
                      <a:pt x="188806" y="1372033"/>
                      <a:pt x="88774" y="1180723"/>
                      <a:pt x="23686" y="975778"/>
                    </a:cubicBezTo>
                    <a:lnTo>
                      <a:pt x="0" y="892642"/>
                    </a:lnTo>
                    <a:lnTo>
                      <a:pt x="18659" y="890060"/>
                    </a:lnTo>
                    <a:lnTo>
                      <a:pt x="18659" y="221206"/>
                    </a:lnTo>
                    <a:lnTo>
                      <a:pt x="694590" y="221206"/>
                    </a:lnTo>
                    <a:cubicBezTo>
                      <a:pt x="694818" y="216972"/>
                      <a:pt x="695045" y="212739"/>
                      <a:pt x="695273" y="208505"/>
                    </a:cubicBezTo>
                    <a:cubicBezTo>
                      <a:pt x="693497" y="200356"/>
                      <a:pt x="689445" y="192377"/>
                      <a:pt x="682935" y="185110"/>
                    </a:cubicBezTo>
                    <a:cubicBezTo>
                      <a:pt x="548398" y="42494"/>
                      <a:pt x="739176" y="815"/>
                      <a:pt x="770609" y="14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932390" y="4121249"/>
                <a:ext cx="1559785" cy="1353560"/>
              </a:xfrm>
              <a:custGeom>
                <a:avLst/>
                <a:gdLst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891317 w 1735534"/>
                  <a:gd name="connsiteY3" fmla="*/ 55335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5534" h="1506072">
                    <a:moveTo>
                      <a:pt x="514362" y="0"/>
                    </a:moveTo>
                    <a:lnTo>
                      <a:pt x="893064" y="0"/>
                    </a:lnTo>
                    <a:lnTo>
                      <a:pt x="898238" y="5933"/>
                    </a:lnTo>
                    <a:cubicBezTo>
                      <a:pt x="904861" y="19821"/>
                      <a:pt x="922920" y="30626"/>
                      <a:pt x="911981" y="50169"/>
                    </a:cubicBezTo>
                    <a:cubicBezTo>
                      <a:pt x="689416" y="296344"/>
                      <a:pt x="1294181" y="295379"/>
                      <a:pt x="1065490" y="50527"/>
                    </a:cubicBezTo>
                    <a:cubicBezTo>
                      <a:pt x="1052469" y="35994"/>
                      <a:pt x="1055054" y="21498"/>
                      <a:pt x="1060234" y="5596"/>
                    </a:cubicBezTo>
                    <a:lnTo>
                      <a:pt x="1063727" y="0"/>
                    </a:lnTo>
                    <a:lnTo>
                      <a:pt x="1735534" y="0"/>
                    </a:lnTo>
                    <a:lnTo>
                      <a:pt x="1735534" y="664216"/>
                    </a:lnTo>
                    <a:lnTo>
                      <a:pt x="1730305" y="668777"/>
                    </a:lnTo>
                    <a:cubicBezTo>
                      <a:pt x="1716417" y="675399"/>
                      <a:pt x="1700446" y="672794"/>
                      <a:pt x="1680903" y="661856"/>
                    </a:cubicBezTo>
                    <a:cubicBezTo>
                      <a:pt x="1434728" y="439291"/>
                      <a:pt x="1452770" y="1058651"/>
                      <a:pt x="1682826" y="841798"/>
                    </a:cubicBezTo>
                    <a:cubicBezTo>
                      <a:pt x="1697359" y="828777"/>
                      <a:pt x="1714740" y="825592"/>
                      <a:pt x="1730642" y="830773"/>
                    </a:cubicBezTo>
                    <a:lnTo>
                      <a:pt x="1735534" y="833827"/>
                    </a:lnTo>
                    <a:lnTo>
                      <a:pt x="1735534" y="1506072"/>
                    </a:lnTo>
                    <a:lnTo>
                      <a:pt x="1064610" y="1506072"/>
                    </a:lnTo>
                    <a:lnTo>
                      <a:pt x="1063634" y="1499022"/>
                    </a:lnTo>
                    <a:cubicBezTo>
                      <a:pt x="1064825" y="1490851"/>
                      <a:pt x="1068211" y="1481972"/>
                      <a:pt x="1073680" y="1472201"/>
                    </a:cubicBezTo>
                    <a:cubicBezTo>
                      <a:pt x="1296245" y="1226026"/>
                      <a:pt x="665048" y="1229272"/>
                      <a:pt x="893738" y="1474123"/>
                    </a:cubicBezTo>
                    <a:cubicBezTo>
                      <a:pt x="900249" y="1481390"/>
                      <a:pt x="904300" y="1489369"/>
                      <a:pt x="906076" y="1497518"/>
                    </a:cubicBezTo>
                    <a:cubicBezTo>
                      <a:pt x="905923" y="1500369"/>
                      <a:pt x="905769" y="1503221"/>
                      <a:pt x="905616" y="1506072"/>
                    </a:cubicBezTo>
                    <a:lnTo>
                      <a:pt x="229462" y="1506072"/>
                    </a:lnTo>
                    <a:lnTo>
                      <a:pt x="229462" y="830587"/>
                    </a:lnTo>
                    <a:lnTo>
                      <a:pt x="208496" y="829460"/>
                    </a:lnTo>
                    <a:cubicBezTo>
                      <a:pt x="200347" y="831236"/>
                      <a:pt x="192368" y="835287"/>
                      <a:pt x="185101" y="841798"/>
                    </a:cubicBezTo>
                    <a:cubicBezTo>
                      <a:pt x="-59750" y="1070488"/>
                      <a:pt x="-62996" y="439291"/>
                      <a:pt x="183179" y="661856"/>
                    </a:cubicBezTo>
                    <a:cubicBezTo>
                      <a:pt x="192950" y="667325"/>
                      <a:pt x="201829" y="670711"/>
                      <a:pt x="210000" y="671902"/>
                    </a:cubicBezTo>
                    <a:lnTo>
                      <a:pt x="229462" y="669208"/>
                    </a:lnTo>
                    <a:lnTo>
                      <a:pt x="229462" y="374058"/>
                    </a:lnTo>
                    <a:lnTo>
                      <a:pt x="302670" y="361208"/>
                    </a:lnTo>
                    <a:cubicBezTo>
                      <a:pt x="417971" y="332389"/>
                      <a:pt x="477067" y="210960"/>
                      <a:pt x="502375" y="85876"/>
                    </a:cubicBezTo>
                    <a:lnTo>
                      <a:pt x="514362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493686" y="1258191"/>
                <a:ext cx="649493" cy="1518622"/>
              </a:xfrm>
              <a:custGeom>
                <a:avLst/>
                <a:gdLst>
                  <a:gd name="connsiteX0" fmla="*/ 712398 w 722674"/>
                  <a:gd name="connsiteY0" fmla="*/ 1013120 h 1689732"/>
                  <a:gd name="connsiteX1" fmla="*/ 722674 w 722674"/>
                  <a:gd name="connsiteY1" fmla="*/ 1013672 h 1689732"/>
                  <a:gd name="connsiteX2" fmla="*/ 722674 w 722674"/>
                  <a:gd name="connsiteY2" fmla="*/ 1689732 h 1689732"/>
                  <a:gd name="connsiteX3" fmla="*/ 445802 w 722674"/>
                  <a:gd name="connsiteY3" fmla="*/ 1689732 h 1689732"/>
                  <a:gd name="connsiteX4" fmla="*/ 456035 w 722674"/>
                  <a:gd name="connsiteY4" fmla="*/ 1609311 h 1689732"/>
                  <a:gd name="connsiteX5" fmla="*/ 599630 w 722674"/>
                  <a:gd name="connsiteY5" fmla="*/ 1366457 h 1689732"/>
                  <a:gd name="connsiteX6" fmla="*/ 610005 w 722674"/>
                  <a:gd name="connsiteY6" fmla="*/ 1120142 h 1689732"/>
                  <a:gd name="connsiteX7" fmla="*/ 611343 w 722674"/>
                  <a:gd name="connsiteY7" fmla="*/ 1073083 h 1689732"/>
                  <a:gd name="connsiteX8" fmla="*/ 645927 w 722674"/>
                  <a:gd name="connsiteY8" fmla="*/ 1058679 h 1689732"/>
                  <a:gd name="connsiteX9" fmla="*/ 689003 w 722674"/>
                  <a:gd name="connsiteY9" fmla="*/ 1025458 h 1689732"/>
                  <a:gd name="connsiteX10" fmla="*/ 712398 w 722674"/>
                  <a:gd name="connsiteY10" fmla="*/ 1013120 h 1689732"/>
                  <a:gd name="connsiteX11" fmla="*/ 283181 w 722674"/>
                  <a:gd name="connsiteY11" fmla="*/ 183660 h 1689732"/>
                  <a:gd name="connsiteX12" fmla="*/ 722674 w 722674"/>
                  <a:gd name="connsiteY12" fmla="*/ 183660 h 1689732"/>
                  <a:gd name="connsiteX13" fmla="*/ 722674 w 722674"/>
                  <a:gd name="connsiteY13" fmla="*/ 854347 h 1689732"/>
                  <a:gd name="connsiteX14" fmla="*/ 713902 w 722674"/>
                  <a:gd name="connsiteY14" fmla="*/ 855561 h 1689732"/>
                  <a:gd name="connsiteX15" fmla="*/ 687080 w 722674"/>
                  <a:gd name="connsiteY15" fmla="*/ 845516 h 1689732"/>
                  <a:gd name="connsiteX16" fmla="*/ 643844 w 722674"/>
                  <a:gd name="connsiteY16" fmla="*/ 813372 h 1689732"/>
                  <a:gd name="connsiteX17" fmla="*/ 615109 w 722674"/>
                  <a:gd name="connsiteY17" fmla="*/ 802121 h 1689732"/>
                  <a:gd name="connsiteX18" fmla="*/ 611566 w 722674"/>
                  <a:gd name="connsiteY18" fmla="*/ 659458 h 1689732"/>
                  <a:gd name="connsiteX19" fmla="*/ 551424 w 722674"/>
                  <a:gd name="connsiteY19" fmla="*/ 288568 h 1689732"/>
                  <a:gd name="connsiteX20" fmla="*/ 345443 w 722674"/>
                  <a:gd name="connsiteY20" fmla="*/ 206951 h 1689732"/>
                  <a:gd name="connsiteX21" fmla="*/ 96174 w 722674"/>
                  <a:gd name="connsiteY21" fmla="*/ 0 h 1689732"/>
                  <a:gd name="connsiteX22" fmla="*/ 107263 w 722674"/>
                  <a:gd name="connsiteY22" fmla="*/ 22280 h 1689732"/>
                  <a:gd name="connsiteX23" fmla="*/ 92963 w 722674"/>
                  <a:gd name="connsiteY23" fmla="*/ 91262 h 1689732"/>
                  <a:gd name="connsiteX24" fmla="*/ 86021 w 722674"/>
                  <a:gd name="connsiteY24" fmla="*/ 100600 h 1689732"/>
                  <a:gd name="connsiteX25" fmla="*/ 29004 w 722674"/>
                  <a:gd name="connsiteY25" fmla="*/ 66451 h 1689732"/>
                  <a:gd name="connsiteX26" fmla="*/ 0 w 722674"/>
                  <a:gd name="connsiteY26" fmla="*/ 34494 h 1689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2674" h="1689732">
                    <a:moveTo>
                      <a:pt x="712398" y="1013120"/>
                    </a:moveTo>
                    <a:lnTo>
                      <a:pt x="722674" y="1013672"/>
                    </a:lnTo>
                    <a:lnTo>
                      <a:pt x="722674" y="1689732"/>
                    </a:lnTo>
                    <a:lnTo>
                      <a:pt x="445802" y="1689732"/>
                    </a:lnTo>
                    <a:lnTo>
                      <a:pt x="456035" y="1609311"/>
                    </a:lnTo>
                    <a:cubicBezTo>
                      <a:pt x="483557" y="1482405"/>
                      <a:pt x="539637" y="1383651"/>
                      <a:pt x="599630" y="1366457"/>
                    </a:cubicBezTo>
                    <a:cubicBezTo>
                      <a:pt x="602254" y="1301684"/>
                      <a:pt x="606544" y="1215889"/>
                      <a:pt x="610005" y="1120142"/>
                    </a:cubicBezTo>
                    <a:lnTo>
                      <a:pt x="611343" y="1073083"/>
                    </a:lnTo>
                    <a:lnTo>
                      <a:pt x="645927" y="1058679"/>
                    </a:lnTo>
                    <a:cubicBezTo>
                      <a:pt x="659341" y="1050686"/>
                      <a:pt x="673700" y="1039751"/>
                      <a:pt x="689003" y="1025458"/>
                    </a:cubicBezTo>
                    <a:cubicBezTo>
                      <a:pt x="696270" y="1018947"/>
                      <a:pt x="704248" y="1014896"/>
                      <a:pt x="712398" y="1013120"/>
                    </a:cubicBezTo>
                    <a:close/>
                    <a:moveTo>
                      <a:pt x="283181" y="183660"/>
                    </a:moveTo>
                    <a:lnTo>
                      <a:pt x="722674" y="183660"/>
                    </a:lnTo>
                    <a:lnTo>
                      <a:pt x="722674" y="854347"/>
                    </a:lnTo>
                    <a:lnTo>
                      <a:pt x="713902" y="855561"/>
                    </a:lnTo>
                    <a:cubicBezTo>
                      <a:pt x="705730" y="854371"/>
                      <a:pt x="696852" y="850985"/>
                      <a:pt x="687080" y="845516"/>
                    </a:cubicBezTo>
                    <a:cubicBezTo>
                      <a:pt x="671694" y="831606"/>
                      <a:pt x="657283" y="821031"/>
                      <a:pt x="643844" y="813372"/>
                    </a:cubicBezTo>
                    <a:lnTo>
                      <a:pt x="615109" y="802121"/>
                    </a:lnTo>
                    <a:lnTo>
                      <a:pt x="611566" y="659458"/>
                    </a:lnTo>
                    <a:cubicBezTo>
                      <a:pt x="604609" y="508410"/>
                      <a:pt x="587368" y="372327"/>
                      <a:pt x="551424" y="288568"/>
                    </a:cubicBezTo>
                    <a:cubicBezTo>
                      <a:pt x="517466" y="269390"/>
                      <a:pt x="435853" y="240198"/>
                      <a:pt x="345443" y="206951"/>
                    </a:cubicBezTo>
                    <a:close/>
                    <a:moveTo>
                      <a:pt x="96174" y="0"/>
                    </a:moveTo>
                    <a:lnTo>
                      <a:pt x="107263" y="22280"/>
                    </a:lnTo>
                    <a:cubicBezTo>
                      <a:pt x="111931" y="41395"/>
                      <a:pt x="108281" y="64384"/>
                      <a:pt x="92963" y="91262"/>
                    </a:cubicBezTo>
                    <a:lnTo>
                      <a:pt x="86021" y="100600"/>
                    </a:lnTo>
                    <a:lnTo>
                      <a:pt x="29004" y="66451"/>
                    </a:lnTo>
                    <a:cubicBezTo>
                      <a:pt x="14077" y="55293"/>
                      <a:pt x="3929" y="44567"/>
                      <a:pt x="0" y="344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043122" y="1423252"/>
                <a:ext cx="1649688" cy="1353560"/>
              </a:xfrm>
              <a:custGeom>
                <a:avLst/>
                <a:gdLst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5566" h="1506072">
                    <a:moveTo>
                      <a:pt x="106254" y="0"/>
                    </a:moveTo>
                    <a:lnTo>
                      <a:pt x="776394" y="0"/>
                    </a:lnTo>
                    <a:lnTo>
                      <a:pt x="778155" y="12722"/>
                    </a:lnTo>
                    <a:cubicBezTo>
                      <a:pt x="776964" y="20893"/>
                      <a:pt x="773579" y="29772"/>
                      <a:pt x="768109" y="39543"/>
                    </a:cubicBezTo>
                    <a:cubicBezTo>
                      <a:pt x="548249" y="266781"/>
                      <a:pt x="1149689" y="282472"/>
                      <a:pt x="948051" y="37621"/>
                    </a:cubicBezTo>
                    <a:cubicBezTo>
                      <a:pt x="941541" y="30354"/>
                      <a:pt x="937489" y="22376"/>
                      <a:pt x="935713" y="14226"/>
                    </a:cubicBezTo>
                    <a:lnTo>
                      <a:pt x="936478" y="0"/>
                    </a:lnTo>
                    <a:lnTo>
                      <a:pt x="1612326" y="0"/>
                    </a:lnTo>
                    <a:lnTo>
                      <a:pt x="1612326" y="675821"/>
                    </a:lnTo>
                    <a:lnTo>
                      <a:pt x="1627071" y="676614"/>
                    </a:lnTo>
                    <a:cubicBezTo>
                      <a:pt x="1635220" y="674837"/>
                      <a:pt x="1643199" y="670786"/>
                      <a:pt x="1650466" y="664276"/>
                    </a:cubicBezTo>
                    <a:cubicBezTo>
                      <a:pt x="1895317" y="435585"/>
                      <a:pt x="1898563" y="1066783"/>
                      <a:pt x="1652388" y="844217"/>
                    </a:cubicBezTo>
                    <a:cubicBezTo>
                      <a:pt x="1642617" y="838748"/>
                      <a:pt x="1633738" y="835362"/>
                      <a:pt x="1625567" y="834172"/>
                    </a:cubicBezTo>
                    <a:lnTo>
                      <a:pt x="1612326" y="836004"/>
                    </a:lnTo>
                    <a:lnTo>
                      <a:pt x="1612326" y="1506072"/>
                    </a:lnTo>
                    <a:lnTo>
                      <a:pt x="942677" y="1506072"/>
                    </a:lnTo>
                    <a:lnTo>
                      <a:pt x="940425" y="1489799"/>
                    </a:lnTo>
                    <a:cubicBezTo>
                      <a:pt x="941616" y="1481628"/>
                      <a:pt x="945002" y="1472749"/>
                      <a:pt x="950471" y="1462978"/>
                    </a:cubicBezTo>
                    <a:cubicBezTo>
                      <a:pt x="1162703" y="1242633"/>
                      <a:pt x="567669" y="1225215"/>
                      <a:pt x="770529" y="1464900"/>
                    </a:cubicBezTo>
                    <a:cubicBezTo>
                      <a:pt x="777040" y="1472167"/>
                      <a:pt x="781091" y="1480145"/>
                      <a:pt x="782867" y="1488295"/>
                    </a:cubicBezTo>
                    <a:cubicBezTo>
                      <a:pt x="782549" y="1494221"/>
                      <a:pt x="782230" y="1500146"/>
                      <a:pt x="781912" y="1506072"/>
                    </a:cubicBezTo>
                    <a:lnTo>
                      <a:pt x="106254" y="1506072"/>
                    </a:lnTo>
                    <a:lnTo>
                      <a:pt x="106254" y="829739"/>
                    </a:lnTo>
                    <a:lnTo>
                      <a:pt x="101054" y="829460"/>
                    </a:lnTo>
                    <a:cubicBezTo>
                      <a:pt x="92905" y="831236"/>
                      <a:pt x="84926" y="835287"/>
                      <a:pt x="77659" y="841798"/>
                    </a:cubicBezTo>
                    <a:cubicBezTo>
                      <a:pt x="62356" y="856091"/>
                      <a:pt x="47997" y="867026"/>
                      <a:pt x="34583" y="875019"/>
                    </a:cubicBezTo>
                    <a:lnTo>
                      <a:pt x="0" y="889423"/>
                    </a:lnTo>
                    <a:cubicBezTo>
                      <a:pt x="973" y="855209"/>
                      <a:pt x="1947" y="820995"/>
                      <a:pt x="2920" y="786781"/>
                    </a:cubicBezTo>
                    <a:cubicBezTo>
                      <a:pt x="3924" y="735314"/>
                      <a:pt x="4409" y="682744"/>
                      <a:pt x="4064" y="630452"/>
                    </a:cubicBezTo>
                    <a:cubicBezTo>
                      <a:pt x="3965" y="626455"/>
                      <a:pt x="3865" y="622458"/>
                      <a:pt x="3766" y="618461"/>
                    </a:cubicBezTo>
                    <a:lnTo>
                      <a:pt x="32501" y="629712"/>
                    </a:lnTo>
                    <a:cubicBezTo>
                      <a:pt x="45940" y="637371"/>
                      <a:pt x="60351" y="647946"/>
                      <a:pt x="75737" y="661856"/>
                    </a:cubicBezTo>
                    <a:cubicBezTo>
                      <a:pt x="85508" y="667325"/>
                      <a:pt x="94387" y="670711"/>
                      <a:pt x="102558" y="671901"/>
                    </a:cubicBezTo>
                    <a:lnTo>
                      <a:pt x="106254" y="671390"/>
                    </a:lnTo>
                    <a:lnTo>
                      <a:pt x="1062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0" y="5358383"/>
            <a:ext cx="9144000" cy="1499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20279" y="5525048"/>
            <a:ext cx="662493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By Tom </a:t>
            </a:r>
            <a:r>
              <a:rPr lang="en-US" sz="2800" dirty="0">
                <a:solidFill>
                  <a:schemeClr val="bg1"/>
                </a:solidFill>
              </a:rPr>
              <a:t>Granoff, Ph.D.</a:t>
            </a:r>
          </a:p>
          <a:p>
            <a:pPr algn="r"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</a:rPr>
              <a:t>and Debra A. Fisher, Ph.D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620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422647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Nature of Work: Product Ownership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10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131869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124050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810512"/>
              <a:ext cx="3968076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Finished </a:t>
              </a:r>
              <a:r>
                <a:rPr lang="en-US" sz="2400" cap="all" dirty="0" smtClean="0">
                  <a:solidFill>
                    <a:srgbClr val="005EA4"/>
                  </a:solidFill>
                </a:rPr>
                <a:t>unpublished </a:t>
              </a:r>
              <a:r>
                <a:rPr lang="en-US" sz="2400" dirty="0" smtClean="0"/>
                <a:t>paper belongs to student.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Professor seldom has ego attachment to work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It’s only a term paper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7630" y="1801368"/>
              <a:ext cx="3980610" cy="4134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Joint ownership of </a:t>
              </a:r>
              <a:r>
                <a:rPr lang="en-US" sz="2400" cap="all" dirty="0" smtClean="0">
                  <a:solidFill>
                    <a:srgbClr val="005EA4"/>
                  </a:solidFill>
                </a:rPr>
                <a:t>published</a:t>
              </a:r>
              <a:r>
                <a:rPr lang="en-US" sz="2400" dirty="0" smtClean="0"/>
                <a:t> dissertation</a:t>
              </a:r>
            </a:p>
            <a:p>
              <a:pPr marL="731520" lvl="1" indent="-274320">
                <a:spcBef>
                  <a:spcPts val="5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Student</a:t>
              </a:r>
              <a:endParaRPr lang="en-US" sz="2200" dirty="0"/>
            </a:p>
            <a:p>
              <a:pPr marL="731520" lvl="1" indent="-274320">
                <a:spcBef>
                  <a:spcPts val="5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Chair/Mentor/Advisor (ego attachment—views work as reflection of self)</a:t>
              </a:r>
            </a:p>
            <a:p>
              <a:pPr marL="731520" lvl="1" indent="-274320">
                <a:spcBef>
                  <a:spcPts val="5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Committee</a:t>
              </a:r>
            </a:p>
            <a:p>
              <a:pPr marL="731520" lvl="1" indent="-274320">
                <a:spcBef>
                  <a:spcPts val="5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University (may set high standards of rigor but not provide sufficient preparation)</a:t>
              </a:r>
              <a:endParaRPr lang="en-US" sz="2200" dirty="0"/>
            </a:p>
          </p:txBody>
        </p:sp>
      </p:grpSp>
      <p:sp>
        <p:nvSpPr>
          <p:cNvPr id="20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34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Twelve Task-Related Differences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160654"/>
            <a:ext cx="93309" cy="82296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BEB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11211" y="1159320"/>
            <a:ext cx="4192574" cy="4449119"/>
            <a:chOff x="183825" y="726859"/>
            <a:chExt cx="5341419" cy="552066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13054" r="5135" b="17855"/>
            <a:stretch/>
          </p:blipFill>
          <p:spPr>
            <a:xfrm rot="17479">
              <a:off x="251894" y="5865292"/>
              <a:ext cx="5273350" cy="382228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83825" y="726859"/>
              <a:ext cx="5200942" cy="5364848"/>
              <a:chOff x="170872" y="732355"/>
              <a:chExt cx="5664734" cy="5843258"/>
            </a:xfrm>
            <a:effectLst/>
          </p:grpSpPr>
          <p:sp>
            <p:nvSpPr>
              <p:cNvPr id="31" name="Freeform 30"/>
              <p:cNvSpPr/>
              <p:nvPr/>
            </p:nvSpPr>
            <p:spPr>
              <a:xfrm>
                <a:off x="4636369" y="5294460"/>
                <a:ext cx="1199237" cy="1276596"/>
              </a:xfrm>
              <a:custGeom>
                <a:avLst/>
                <a:gdLst>
                  <a:gd name="connsiteX0" fmla="*/ 866193 w 1334361"/>
                  <a:gd name="connsiteY0" fmla="*/ 0 h 1420436"/>
                  <a:gd name="connsiteX1" fmla="*/ 1021700 w 1334361"/>
                  <a:gd name="connsiteY1" fmla="*/ 176628 h 1420436"/>
                  <a:gd name="connsiteX2" fmla="*/ 1333224 w 1334361"/>
                  <a:gd name="connsiteY2" fmla="*/ 1163721 h 1420436"/>
                  <a:gd name="connsiteX3" fmla="*/ 1136050 w 1334361"/>
                  <a:gd name="connsiteY3" fmla="*/ 1419507 h 1420436"/>
                  <a:gd name="connsiteX4" fmla="*/ 222803 w 1334361"/>
                  <a:gd name="connsiteY4" fmla="*/ 1420436 h 1420436"/>
                  <a:gd name="connsiteX5" fmla="*/ 222803 w 1334361"/>
                  <a:gd name="connsiteY5" fmla="*/ 1025823 h 1420436"/>
                  <a:gd name="connsiteX6" fmla="*/ 208497 w 1334361"/>
                  <a:gd name="connsiteY6" fmla="*/ 1025054 h 1420436"/>
                  <a:gd name="connsiteX7" fmla="*/ 185102 w 1334361"/>
                  <a:gd name="connsiteY7" fmla="*/ 1037392 h 1420436"/>
                  <a:gd name="connsiteX8" fmla="*/ 74590 w 1334361"/>
                  <a:gd name="connsiteY8" fmla="*/ 810230 h 1420436"/>
                  <a:gd name="connsiteX9" fmla="*/ 102540 w 1334361"/>
                  <a:gd name="connsiteY9" fmla="*/ 810662 h 1420436"/>
                  <a:gd name="connsiteX10" fmla="*/ 183179 w 1334361"/>
                  <a:gd name="connsiteY10" fmla="*/ 857450 h 1420436"/>
                  <a:gd name="connsiteX11" fmla="*/ 210000 w 1334361"/>
                  <a:gd name="connsiteY11" fmla="*/ 867496 h 1420436"/>
                  <a:gd name="connsiteX12" fmla="*/ 231547 w 1334361"/>
                  <a:gd name="connsiteY12" fmla="*/ 864514 h 1420436"/>
                  <a:gd name="connsiteX13" fmla="*/ 222803 w 1334361"/>
                  <a:gd name="connsiteY13" fmla="*/ 865724 h 1420436"/>
                  <a:gd name="connsiteX14" fmla="*/ 222803 w 1334361"/>
                  <a:gd name="connsiteY14" fmla="*/ 195595 h 1420436"/>
                  <a:gd name="connsiteX15" fmla="*/ 898382 w 1334361"/>
                  <a:gd name="connsiteY15" fmla="*/ 195595 h 1420436"/>
                  <a:gd name="connsiteX16" fmla="*/ 899417 w 1334361"/>
                  <a:gd name="connsiteY16" fmla="*/ 176352 h 1420436"/>
                  <a:gd name="connsiteX17" fmla="*/ 887079 w 1334361"/>
                  <a:gd name="connsiteY17" fmla="*/ 152957 h 1420436"/>
                  <a:gd name="connsiteX18" fmla="*/ 850015 w 1334361"/>
                  <a:gd name="connsiteY18" fmla="*/ 14742 h 14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34361" h="1420436">
                    <a:moveTo>
                      <a:pt x="866193" y="0"/>
                    </a:moveTo>
                    <a:lnTo>
                      <a:pt x="1021700" y="176628"/>
                    </a:lnTo>
                    <a:cubicBezTo>
                      <a:pt x="1222577" y="439586"/>
                      <a:pt x="1347717" y="763132"/>
                      <a:pt x="1333224" y="1163721"/>
                    </a:cubicBezTo>
                    <a:cubicBezTo>
                      <a:pt x="1261122" y="1395432"/>
                      <a:pt x="1139034" y="1418268"/>
                      <a:pt x="1136050" y="1419507"/>
                    </a:cubicBezTo>
                    <a:lnTo>
                      <a:pt x="222803" y="1420436"/>
                    </a:lnTo>
                    <a:lnTo>
                      <a:pt x="222803" y="1025823"/>
                    </a:lnTo>
                    <a:lnTo>
                      <a:pt x="208497" y="1025054"/>
                    </a:lnTo>
                    <a:cubicBezTo>
                      <a:pt x="200347" y="1026830"/>
                      <a:pt x="192369" y="1030882"/>
                      <a:pt x="185102" y="1037392"/>
                    </a:cubicBezTo>
                    <a:cubicBezTo>
                      <a:pt x="-15753" y="1224990"/>
                      <a:pt x="-54028" y="833958"/>
                      <a:pt x="74590" y="810230"/>
                    </a:cubicBezTo>
                    <a:cubicBezTo>
                      <a:pt x="83164" y="808647"/>
                      <a:pt x="92480" y="808698"/>
                      <a:pt x="102540" y="810662"/>
                    </a:cubicBezTo>
                    <a:cubicBezTo>
                      <a:pt x="125533" y="815149"/>
                      <a:pt x="152407" y="829630"/>
                      <a:pt x="183179" y="857450"/>
                    </a:cubicBezTo>
                    <a:cubicBezTo>
                      <a:pt x="192950" y="862920"/>
                      <a:pt x="201829" y="866305"/>
                      <a:pt x="210000" y="867496"/>
                    </a:cubicBezTo>
                    <a:lnTo>
                      <a:pt x="231547" y="864514"/>
                    </a:lnTo>
                    <a:lnTo>
                      <a:pt x="222803" y="865724"/>
                    </a:lnTo>
                    <a:lnTo>
                      <a:pt x="222803" y="195595"/>
                    </a:lnTo>
                    <a:lnTo>
                      <a:pt x="898382" y="195595"/>
                    </a:lnTo>
                    <a:lnTo>
                      <a:pt x="899417" y="176352"/>
                    </a:lnTo>
                    <a:cubicBezTo>
                      <a:pt x="897641" y="168203"/>
                      <a:pt x="893589" y="160224"/>
                      <a:pt x="887079" y="152957"/>
                    </a:cubicBezTo>
                    <a:cubicBezTo>
                      <a:pt x="829907" y="91745"/>
                      <a:pt x="826477" y="45632"/>
                      <a:pt x="850015" y="14742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>
                <a:innerShdw blurRad="38100" dist="254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487613" y="5470248"/>
                <a:ext cx="1353560" cy="1102180"/>
              </a:xfrm>
              <a:custGeom>
                <a:avLst/>
                <a:gdLst>
                  <a:gd name="connsiteX0" fmla="*/ 0 w 1506072"/>
                  <a:gd name="connsiteY0" fmla="*/ 0 h 1226368"/>
                  <a:gd name="connsiteX1" fmla="*/ 668136 w 1506072"/>
                  <a:gd name="connsiteY1" fmla="*/ 0 h 1226368"/>
                  <a:gd name="connsiteX2" fmla="*/ 668776 w 1506072"/>
                  <a:gd name="connsiteY2" fmla="*/ 734 h 1226368"/>
                  <a:gd name="connsiteX3" fmla="*/ 661855 w 1506072"/>
                  <a:gd name="connsiteY3" fmla="*/ 50136 h 1226368"/>
                  <a:gd name="connsiteX4" fmla="*/ 841797 w 1506072"/>
                  <a:gd name="connsiteY4" fmla="*/ 48213 h 1226368"/>
                  <a:gd name="connsiteX5" fmla="*/ 830772 w 1506072"/>
                  <a:gd name="connsiteY5" fmla="*/ 397 h 1226368"/>
                  <a:gd name="connsiteX6" fmla="*/ 831020 w 1506072"/>
                  <a:gd name="connsiteY6" fmla="*/ 0 h 1226368"/>
                  <a:gd name="connsiteX7" fmla="*/ 1506072 w 1506072"/>
                  <a:gd name="connsiteY7" fmla="*/ 0 h 1226368"/>
                  <a:gd name="connsiteX8" fmla="*/ 1506072 w 1506072"/>
                  <a:gd name="connsiteY8" fmla="*/ 669427 h 1226368"/>
                  <a:gd name="connsiteX9" fmla="*/ 1488193 w 1506072"/>
                  <a:gd name="connsiteY9" fmla="*/ 671902 h 1226368"/>
                  <a:gd name="connsiteX10" fmla="*/ 1461371 w 1506072"/>
                  <a:gd name="connsiteY10" fmla="*/ 661856 h 1226368"/>
                  <a:gd name="connsiteX11" fmla="*/ 1463294 w 1506072"/>
                  <a:gd name="connsiteY11" fmla="*/ 841798 h 1226368"/>
                  <a:gd name="connsiteX12" fmla="*/ 1486689 w 1506072"/>
                  <a:gd name="connsiteY12" fmla="*/ 829460 h 1226368"/>
                  <a:gd name="connsiteX13" fmla="*/ 1506072 w 1506072"/>
                  <a:gd name="connsiteY13" fmla="*/ 830502 h 1226368"/>
                  <a:gd name="connsiteX14" fmla="*/ 1506072 w 1506072"/>
                  <a:gd name="connsiteY14" fmla="*/ 1224836 h 1226368"/>
                  <a:gd name="connsiteX15" fmla="*/ 0 w 1506072"/>
                  <a:gd name="connsiteY15" fmla="*/ 1226368 h 1226368"/>
                  <a:gd name="connsiteX16" fmla="*/ 0 w 1506072"/>
                  <a:gd name="connsiteY16" fmla="*/ 864896 h 1226368"/>
                  <a:gd name="connsiteX17" fmla="*/ 5894 w 1506072"/>
                  <a:gd name="connsiteY17" fmla="*/ 854262 h 1226368"/>
                  <a:gd name="connsiteX18" fmla="*/ 74750 w 1506072"/>
                  <a:gd name="connsiteY18" fmla="*/ 844218 h 1226368"/>
                  <a:gd name="connsiteX19" fmla="*/ 72828 w 1506072"/>
                  <a:gd name="connsiteY19" fmla="*/ 664276 h 1226368"/>
                  <a:gd name="connsiteX20" fmla="*/ 2809 w 1506072"/>
                  <a:gd name="connsiteY20" fmla="*/ 661441 h 1226368"/>
                  <a:gd name="connsiteX21" fmla="*/ 0 w 1506072"/>
                  <a:gd name="connsiteY21" fmla="*/ 657196 h 122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6368">
                    <a:moveTo>
                      <a:pt x="0" y="0"/>
                    </a:moveTo>
                    <a:lnTo>
                      <a:pt x="668136" y="0"/>
                    </a:lnTo>
                    <a:lnTo>
                      <a:pt x="668776" y="734"/>
                    </a:lnTo>
                    <a:cubicBezTo>
                      <a:pt x="675399" y="14622"/>
                      <a:pt x="672794" y="30593"/>
                      <a:pt x="661855" y="50136"/>
                    </a:cubicBezTo>
                    <a:cubicBezTo>
                      <a:pt x="439290" y="296311"/>
                      <a:pt x="1070488" y="293065"/>
                      <a:pt x="841797" y="48213"/>
                    </a:cubicBezTo>
                    <a:cubicBezTo>
                      <a:pt x="828776" y="33680"/>
                      <a:pt x="825592" y="16299"/>
                      <a:pt x="830772" y="397"/>
                    </a:cubicBezTo>
                    <a:lnTo>
                      <a:pt x="831020" y="0"/>
                    </a:lnTo>
                    <a:lnTo>
                      <a:pt x="1506072" y="0"/>
                    </a:lnTo>
                    <a:lnTo>
                      <a:pt x="1506072" y="669427"/>
                    </a:lnTo>
                    <a:lnTo>
                      <a:pt x="1488193" y="671902"/>
                    </a:lnTo>
                    <a:cubicBezTo>
                      <a:pt x="1480021" y="670711"/>
                      <a:pt x="1471143" y="667325"/>
                      <a:pt x="1461371" y="661856"/>
                    </a:cubicBezTo>
                    <a:cubicBezTo>
                      <a:pt x="1215196" y="439291"/>
                      <a:pt x="1218442" y="1070488"/>
                      <a:pt x="1463294" y="841798"/>
                    </a:cubicBezTo>
                    <a:cubicBezTo>
                      <a:pt x="1470561" y="835287"/>
                      <a:pt x="1478539" y="831236"/>
                      <a:pt x="1486689" y="829460"/>
                    </a:cubicBezTo>
                    <a:lnTo>
                      <a:pt x="1506072" y="830502"/>
                    </a:lnTo>
                    <a:lnTo>
                      <a:pt x="1506072" y="1224836"/>
                    </a:lnTo>
                    <a:lnTo>
                      <a:pt x="0" y="1226368"/>
                    </a:lnTo>
                    <a:lnTo>
                      <a:pt x="0" y="864896"/>
                    </a:lnTo>
                    <a:lnTo>
                      <a:pt x="5894" y="854262"/>
                    </a:lnTo>
                    <a:cubicBezTo>
                      <a:pt x="24158" y="830153"/>
                      <a:pt x="45436" y="827810"/>
                      <a:pt x="74750" y="844218"/>
                    </a:cubicBezTo>
                    <a:cubicBezTo>
                      <a:pt x="320925" y="1066783"/>
                      <a:pt x="317679" y="435585"/>
                      <a:pt x="72828" y="664276"/>
                    </a:cubicBezTo>
                    <a:cubicBezTo>
                      <a:pt x="51027" y="683807"/>
                      <a:pt x="22821" y="681207"/>
                      <a:pt x="2809" y="661441"/>
                    </a:cubicBezTo>
                    <a:lnTo>
                      <a:pt x="0" y="657196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624510" y="4774517"/>
                <a:ext cx="820196" cy="700293"/>
              </a:xfrm>
              <a:custGeom>
                <a:avLst/>
                <a:gdLst>
                  <a:gd name="connsiteX0" fmla="*/ 235998 w 912611"/>
                  <a:gd name="connsiteY0" fmla="*/ 114828 h 779198"/>
                  <a:gd name="connsiteX1" fmla="*/ 268949 w 912611"/>
                  <a:gd name="connsiteY1" fmla="*/ 131588 h 779198"/>
                  <a:gd name="connsiteX2" fmla="*/ 871035 w 912611"/>
                  <a:gd name="connsiteY2" fmla="*/ 569040 h 779198"/>
                  <a:gd name="connsiteX3" fmla="*/ 879388 w 912611"/>
                  <a:gd name="connsiteY3" fmla="*/ 578529 h 779198"/>
                  <a:gd name="connsiteX4" fmla="*/ 863209 w 912611"/>
                  <a:gd name="connsiteY4" fmla="*/ 593271 h 779198"/>
                  <a:gd name="connsiteX5" fmla="*/ 900273 w 912611"/>
                  <a:gd name="connsiteY5" fmla="*/ 731486 h 779198"/>
                  <a:gd name="connsiteX6" fmla="*/ 912611 w 912611"/>
                  <a:gd name="connsiteY6" fmla="*/ 754881 h 779198"/>
                  <a:gd name="connsiteX7" fmla="*/ 911304 w 912611"/>
                  <a:gd name="connsiteY7" fmla="*/ 779198 h 779198"/>
                  <a:gd name="connsiteX8" fmla="*/ 235998 w 912611"/>
                  <a:gd name="connsiteY8" fmla="*/ 779198 h 779198"/>
                  <a:gd name="connsiteX9" fmla="*/ 4129 w 912611"/>
                  <a:gd name="connsiteY9" fmla="*/ 0 h 779198"/>
                  <a:gd name="connsiteX10" fmla="*/ 51386 w 912611"/>
                  <a:gd name="connsiteY10" fmla="*/ 20927 h 779198"/>
                  <a:gd name="connsiteX11" fmla="*/ 212337 w 912611"/>
                  <a:gd name="connsiteY11" fmla="*/ 102793 h 779198"/>
                  <a:gd name="connsiteX12" fmla="*/ 208491 w 912611"/>
                  <a:gd name="connsiteY12" fmla="*/ 102586 h 779198"/>
                  <a:gd name="connsiteX13" fmla="*/ 185095 w 912611"/>
                  <a:gd name="connsiteY13" fmla="*/ 114924 h 779198"/>
                  <a:gd name="connsiteX14" fmla="*/ 0 w 912611"/>
                  <a:gd name="connsiteY14" fmla="*/ 27250 h 77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2611" h="779198">
                    <a:moveTo>
                      <a:pt x="235998" y="114828"/>
                    </a:moveTo>
                    <a:lnTo>
                      <a:pt x="268949" y="131588"/>
                    </a:lnTo>
                    <a:cubicBezTo>
                      <a:pt x="485290" y="250267"/>
                      <a:pt x="694971" y="393770"/>
                      <a:pt x="871035" y="569040"/>
                    </a:cubicBezTo>
                    <a:lnTo>
                      <a:pt x="879388" y="578529"/>
                    </a:lnTo>
                    <a:lnTo>
                      <a:pt x="863209" y="593271"/>
                    </a:lnTo>
                    <a:cubicBezTo>
                      <a:pt x="839671" y="624161"/>
                      <a:pt x="843101" y="670273"/>
                      <a:pt x="900273" y="731486"/>
                    </a:cubicBezTo>
                    <a:cubicBezTo>
                      <a:pt x="906784" y="738753"/>
                      <a:pt x="910835" y="746732"/>
                      <a:pt x="912611" y="754881"/>
                    </a:cubicBezTo>
                    <a:lnTo>
                      <a:pt x="911304" y="779198"/>
                    </a:lnTo>
                    <a:lnTo>
                      <a:pt x="235998" y="779198"/>
                    </a:lnTo>
                    <a:close/>
                    <a:moveTo>
                      <a:pt x="4129" y="0"/>
                    </a:moveTo>
                    <a:lnTo>
                      <a:pt x="51386" y="20927"/>
                    </a:lnTo>
                    <a:lnTo>
                      <a:pt x="212337" y="102793"/>
                    </a:lnTo>
                    <a:lnTo>
                      <a:pt x="208491" y="102586"/>
                    </a:lnTo>
                    <a:cubicBezTo>
                      <a:pt x="200341" y="104362"/>
                      <a:pt x="192362" y="108414"/>
                      <a:pt x="185095" y="114924"/>
                    </a:cubicBezTo>
                    <a:cubicBezTo>
                      <a:pt x="62670" y="229269"/>
                      <a:pt x="646" y="128643"/>
                      <a:pt x="0" y="27250"/>
                    </a:cubicBez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487613" y="2772251"/>
                <a:ext cx="613856" cy="1353560"/>
              </a:xfrm>
              <a:custGeom>
                <a:avLst/>
                <a:gdLst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5784 w 683022"/>
                  <a:gd name="connsiteY15" fmla="*/ 673153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83022" h="1506072">
                    <a:moveTo>
                      <a:pt x="0" y="0"/>
                    </a:moveTo>
                    <a:lnTo>
                      <a:pt x="669951" y="0"/>
                    </a:lnTo>
                    <a:lnTo>
                      <a:pt x="671901" y="14093"/>
                    </a:lnTo>
                    <a:cubicBezTo>
                      <a:pt x="670710" y="22265"/>
                      <a:pt x="667325" y="31143"/>
                      <a:pt x="661855" y="40915"/>
                    </a:cubicBezTo>
                    <a:cubicBezTo>
                      <a:pt x="578393" y="133231"/>
                      <a:pt x="614992" y="190472"/>
                      <a:pt x="681283" y="213050"/>
                    </a:cubicBezTo>
                    <a:lnTo>
                      <a:pt x="683022" y="213313"/>
                    </a:lnTo>
                    <a:lnTo>
                      <a:pt x="675046" y="262812"/>
                    </a:lnTo>
                    <a:cubicBezTo>
                      <a:pt x="640068" y="410121"/>
                      <a:pt x="574746" y="531231"/>
                      <a:pt x="484346" y="545724"/>
                    </a:cubicBezTo>
                    <a:cubicBezTo>
                      <a:pt x="419045" y="804953"/>
                      <a:pt x="342297" y="975301"/>
                      <a:pt x="115555" y="1268161"/>
                    </a:cubicBezTo>
                    <a:cubicBezTo>
                      <a:pt x="79136" y="1315769"/>
                      <a:pt x="61807" y="1390863"/>
                      <a:pt x="60448" y="1470903"/>
                    </a:cubicBezTo>
                    <a:cubicBezTo>
                      <a:pt x="61006" y="1482626"/>
                      <a:pt x="61565" y="1494349"/>
                      <a:pt x="62123" y="1506072"/>
                    </a:cubicBezTo>
                    <a:lnTo>
                      <a:pt x="0" y="1506072"/>
                    </a:lnTo>
                    <a:lnTo>
                      <a:pt x="0" y="864891"/>
                    </a:lnTo>
                    <a:lnTo>
                      <a:pt x="5891" y="854262"/>
                    </a:lnTo>
                    <a:cubicBezTo>
                      <a:pt x="24155" y="830153"/>
                      <a:pt x="48565" y="818415"/>
                      <a:pt x="77879" y="834822"/>
                    </a:cubicBezTo>
                    <a:cubicBezTo>
                      <a:pt x="305117" y="1060093"/>
                      <a:pt x="307109" y="467627"/>
                      <a:pt x="75784" y="673153"/>
                    </a:cubicBezTo>
                    <a:cubicBezTo>
                      <a:pt x="53983" y="692684"/>
                      <a:pt x="22818" y="681206"/>
                      <a:pt x="2806" y="661441"/>
                    </a:cubicBezTo>
                    <a:lnTo>
                      <a:pt x="0" y="65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570997" y="732355"/>
                <a:ext cx="1921179" cy="891066"/>
              </a:xfrm>
              <a:custGeom>
                <a:avLst/>
                <a:gdLst>
                  <a:gd name="connsiteX0" fmla="*/ 1607463 w 2137647"/>
                  <a:gd name="connsiteY0" fmla="*/ 0 h 991466"/>
                  <a:gd name="connsiteX1" fmla="*/ 2099735 w 2137647"/>
                  <a:gd name="connsiteY1" fmla="*/ 175271 h 991466"/>
                  <a:gd name="connsiteX2" fmla="*/ 2137647 w 2137647"/>
                  <a:gd name="connsiteY2" fmla="*/ 189171 h 991466"/>
                  <a:gd name="connsiteX3" fmla="*/ 2137647 w 2137647"/>
                  <a:gd name="connsiteY3" fmla="*/ 773819 h 991466"/>
                  <a:gd name="connsiteX4" fmla="*/ 1461526 w 2137647"/>
                  <a:gd name="connsiteY4" fmla="*/ 773819 h 991466"/>
                  <a:gd name="connsiteX5" fmla="*/ 1461034 w 2137647"/>
                  <a:gd name="connsiteY5" fmla="*/ 782970 h 991466"/>
                  <a:gd name="connsiteX6" fmla="*/ 1473372 w 2137647"/>
                  <a:gd name="connsiteY6" fmla="*/ 806365 h 991466"/>
                  <a:gd name="connsiteX7" fmla="*/ 1293430 w 2137647"/>
                  <a:gd name="connsiteY7" fmla="*/ 808287 h 991466"/>
                  <a:gd name="connsiteX8" fmla="*/ 1303476 w 2137647"/>
                  <a:gd name="connsiteY8" fmla="*/ 781466 h 991466"/>
                  <a:gd name="connsiteX9" fmla="*/ 1302418 w 2137647"/>
                  <a:gd name="connsiteY9" fmla="*/ 773819 h 991466"/>
                  <a:gd name="connsiteX10" fmla="*/ 636653 w 2137647"/>
                  <a:gd name="connsiteY10" fmla="*/ 773819 h 991466"/>
                  <a:gd name="connsiteX11" fmla="*/ 631575 w 2137647"/>
                  <a:gd name="connsiteY11" fmla="*/ 773819 h 991466"/>
                  <a:gd name="connsiteX12" fmla="*/ 210726 w 2137647"/>
                  <a:gd name="connsiteY12" fmla="*/ 773819 h 991466"/>
                  <a:gd name="connsiteX13" fmla="*/ 167519 w 2137647"/>
                  <a:gd name="connsiteY13" fmla="*/ 757656 h 991466"/>
                  <a:gd name="connsiteX14" fmla="*/ 664 w 2137647"/>
                  <a:gd name="connsiteY14" fmla="*/ 686082 h 991466"/>
                  <a:gd name="connsiteX15" fmla="*/ 0 w 2137647"/>
                  <a:gd name="connsiteY15" fmla="*/ 685685 h 991466"/>
                  <a:gd name="connsiteX16" fmla="*/ 6943 w 2137647"/>
                  <a:gd name="connsiteY16" fmla="*/ 676346 h 991466"/>
                  <a:gd name="connsiteX17" fmla="*/ 21242 w 2137647"/>
                  <a:gd name="connsiteY17" fmla="*/ 607364 h 991466"/>
                  <a:gd name="connsiteX18" fmla="*/ 10153 w 2137647"/>
                  <a:gd name="connsiteY18" fmla="*/ 585084 h 991466"/>
                  <a:gd name="connsiteX19" fmla="*/ 54685 w 2137647"/>
                  <a:gd name="connsiteY19" fmla="*/ 569111 h 991466"/>
                  <a:gd name="connsiteX20" fmla="*/ 589365 w 2137647"/>
                  <a:gd name="connsiteY20" fmla="*/ 378052 h 991466"/>
                  <a:gd name="connsiteX21" fmla="*/ 631575 w 2137647"/>
                  <a:gd name="connsiteY21" fmla="*/ 362737 h 991466"/>
                  <a:gd name="connsiteX22" fmla="*/ 631575 w 2137647"/>
                  <a:gd name="connsiteY22" fmla="*/ 362737 h 991466"/>
                  <a:gd name="connsiteX23" fmla="*/ 808911 w 2137647"/>
                  <a:gd name="connsiteY23" fmla="*/ 298398 h 99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37647" h="991466">
                    <a:moveTo>
                      <a:pt x="1607463" y="0"/>
                    </a:moveTo>
                    <a:cubicBezTo>
                      <a:pt x="1673138" y="20672"/>
                      <a:pt x="1862991" y="88691"/>
                      <a:pt x="2099735" y="175271"/>
                    </a:cubicBezTo>
                    <a:lnTo>
                      <a:pt x="2137647" y="189171"/>
                    </a:lnTo>
                    <a:lnTo>
                      <a:pt x="2137647" y="773819"/>
                    </a:lnTo>
                    <a:lnTo>
                      <a:pt x="1461526" y="773819"/>
                    </a:lnTo>
                    <a:lnTo>
                      <a:pt x="1461034" y="782970"/>
                    </a:lnTo>
                    <a:cubicBezTo>
                      <a:pt x="1462810" y="791120"/>
                      <a:pt x="1466862" y="799098"/>
                      <a:pt x="1473372" y="806365"/>
                    </a:cubicBezTo>
                    <a:cubicBezTo>
                      <a:pt x="1702063" y="1051216"/>
                      <a:pt x="1065454" y="1054463"/>
                      <a:pt x="1293430" y="808287"/>
                    </a:cubicBezTo>
                    <a:cubicBezTo>
                      <a:pt x="1298900" y="798516"/>
                      <a:pt x="1302285" y="789637"/>
                      <a:pt x="1303476" y="781466"/>
                    </a:cubicBezTo>
                    <a:lnTo>
                      <a:pt x="1302418" y="773819"/>
                    </a:lnTo>
                    <a:lnTo>
                      <a:pt x="636653" y="773819"/>
                    </a:lnTo>
                    <a:lnTo>
                      <a:pt x="631575" y="773819"/>
                    </a:lnTo>
                    <a:lnTo>
                      <a:pt x="210726" y="773819"/>
                    </a:lnTo>
                    <a:lnTo>
                      <a:pt x="167519" y="757656"/>
                    </a:lnTo>
                    <a:cubicBezTo>
                      <a:pt x="106216" y="734130"/>
                      <a:pt x="46759" y="709684"/>
                      <a:pt x="664" y="686082"/>
                    </a:cubicBezTo>
                    <a:lnTo>
                      <a:pt x="0" y="685685"/>
                    </a:lnTo>
                    <a:lnTo>
                      <a:pt x="6943" y="676346"/>
                    </a:lnTo>
                    <a:cubicBezTo>
                      <a:pt x="22260" y="649468"/>
                      <a:pt x="25911" y="626479"/>
                      <a:pt x="21242" y="607364"/>
                    </a:cubicBezTo>
                    <a:lnTo>
                      <a:pt x="10153" y="585084"/>
                    </a:lnTo>
                    <a:lnTo>
                      <a:pt x="54685" y="569111"/>
                    </a:lnTo>
                    <a:cubicBezTo>
                      <a:pt x="204201" y="515752"/>
                      <a:pt x="380718" y="453301"/>
                      <a:pt x="589365" y="378052"/>
                    </a:cubicBezTo>
                    <a:lnTo>
                      <a:pt x="631575" y="362737"/>
                    </a:lnTo>
                    <a:lnTo>
                      <a:pt x="631575" y="362737"/>
                    </a:lnTo>
                    <a:lnTo>
                      <a:pt x="808911" y="298398"/>
                    </a:ln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487613" y="900698"/>
                <a:ext cx="1063937" cy="527116"/>
              </a:xfrm>
              <a:custGeom>
                <a:avLst/>
                <a:gdLst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3816" h="586509">
                    <a:moveTo>
                      <a:pt x="0" y="0"/>
                    </a:moveTo>
                    <a:lnTo>
                      <a:pt x="89086" y="32664"/>
                    </a:lnTo>
                    <a:lnTo>
                      <a:pt x="1183816" y="442243"/>
                    </a:lnTo>
                    <a:cubicBezTo>
                      <a:pt x="1100717" y="487878"/>
                      <a:pt x="1016917" y="535227"/>
                      <a:pt x="931168" y="585071"/>
                    </a:cubicBezTo>
                    <a:lnTo>
                      <a:pt x="928758" y="586509"/>
                    </a:lnTo>
                    <a:lnTo>
                      <a:pt x="844485" y="586509"/>
                    </a:lnTo>
                    <a:lnTo>
                      <a:pt x="837296" y="578265"/>
                    </a:lnTo>
                    <a:cubicBezTo>
                      <a:pt x="830674" y="564378"/>
                      <a:pt x="833279" y="548407"/>
                      <a:pt x="844217" y="528864"/>
                    </a:cubicBezTo>
                    <a:cubicBezTo>
                      <a:pt x="1035786" y="287855"/>
                      <a:pt x="455776" y="291704"/>
                      <a:pt x="664275" y="530786"/>
                    </a:cubicBezTo>
                    <a:cubicBezTo>
                      <a:pt x="677296" y="545320"/>
                      <a:pt x="680481" y="562700"/>
                      <a:pt x="675300" y="578602"/>
                    </a:cubicBezTo>
                    <a:lnTo>
                      <a:pt x="670365" y="586509"/>
                    </a:lnTo>
                    <a:lnTo>
                      <a:pt x="0" y="5865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487613" y="1211376"/>
                <a:ext cx="842656" cy="1752587"/>
              </a:xfrm>
              <a:custGeom>
                <a:avLst/>
                <a:gdLst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37602" h="1950059">
                    <a:moveTo>
                      <a:pt x="751949" y="6"/>
                    </a:moveTo>
                    <a:cubicBezTo>
                      <a:pt x="853341" y="-640"/>
                      <a:pt x="955500" y="60092"/>
                      <a:pt x="844217" y="183180"/>
                    </a:cubicBezTo>
                    <a:cubicBezTo>
                      <a:pt x="833278" y="202723"/>
                      <a:pt x="830673" y="218694"/>
                      <a:pt x="837296" y="232581"/>
                    </a:cubicBezTo>
                    <a:lnTo>
                      <a:pt x="840059" y="235750"/>
                    </a:lnTo>
                    <a:lnTo>
                      <a:pt x="937602" y="235750"/>
                    </a:lnTo>
                    <a:lnTo>
                      <a:pt x="931168" y="239388"/>
                    </a:lnTo>
                    <a:cubicBezTo>
                      <a:pt x="845419" y="289231"/>
                      <a:pt x="757722" y="341569"/>
                      <a:pt x="666830" y="397179"/>
                    </a:cubicBezTo>
                    <a:cubicBezTo>
                      <a:pt x="559522" y="618613"/>
                      <a:pt x="584003" y="1187235"/>
                      <a:pt x="572663" y="1416987"/>
                    </a:cubicBezTo>
                    <a:cubicBezTo>
                      <a:pt x="680407" y="1432000"/>
                      <a:pt x="718594" y="1638709"/>
                      <a:pt x="699712" y="1846496"/>
                    </a:cubicBezTo>
                    <a:lnTo>
                      <a:pt x="683023" y="1950059"/>
                    </a:lnTo>
                    <a:lnTo>
                      <a:pt x="681283" y="1949796"/>
                    </a:lnTo>
                    <a:cubicBezTo>
                      <a:pt x="614992" y="1927218"/>
                      <a:pt x="578393" y="1869977"/>
                      <a:pt x="661855" y="1777661"/>
                    </a:cubicBezTo>
                    <a:cubicBezTo>
                      <a:pt x="667325" y="1767889"/>
                      <a:pt x="670710" y="1759011"/>
                      <a:pt x="671901" y="1750839"/>
                    </a:cubicBezTo>
                    <a:lnTo>
                      <a:pt x="670653" y="1741822"/>
                    </a:lnTo>
                    <a:lnTo>
                      <a:pt x="0" y="1741822"/>
                    </a:lnTo>
                    <a:lnTo>
                      <a:pt x="0" y="1072457"/>
                    </a:lnTo>
                    <a:lnTo>
                      <a:pt x="18318" y="1069922"/>
                    </a:lnTo>
                    <a:cubicBezTo>
                      <a:pt x="26489" y="1071112"/>
                      <a:pt x="35368" y="1074498"/>
                      <a:pt x="45139" y="1079967"/>
                    </a:cubicBezTo>
                    <a:cubicBezTo>
                      <a:pt x="286148" y="1287035"/>
                      <a:pt x="288068" y="712663"/>
                      <a:pt x="43217" y="900026"/>
                    </a:cubicBezTo>
                    <a:cubicBezTo>
                      <a:pt x="35950" y="906536"/>
                      <a:pt x="27971" y="910587"/>
                      <a:pt x="19822" y="912364"/>
                    </a:cubicBezTo>
                    <a:lnTo>
                      <a:pt x="0" y="911298"/>
                    </a:lnTo>
                    <a:lnTo>
                      <a:pt x="0" y="235750"/>
                    </a:lnTo>
                    <a:lnTo>
                      <a:pt x="673532" y="235750"/>
                    </a:lnTo>
                    <a:lnTo>
                      <a:pt x="675300" y="232918"/>
                    </a:lnTo>
                    <a:cubicBezTo>
                      <a:pt x="680480" y="217016"/>
                      <a:pt x="677296" y="199636"/>
                      <a:pt x="664275" y="185102"/>
                    </a:cubicBezTo>
                    <a:cubicBezTo>
                      <a:pt x="549930" y="62676"/>
                      <a:pt x="650556" y="652"/>
                      <a:pt x="751949" y="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278159" y="4121249"/>
                <a:ext cx="1563015" cy="1558687"/>
              </a:xfrm>
              <a:custGeom>
                <a:avLst/>
                <a:gdLst>
                  <a:gd name="connsiteX0" fmla="*/ 232733 w 1738806"/>
                  <a:gd name="connsiteY0" fmla="*/ 0 h 1734311"/>
                  <a:gd name="connsiteX1" fmla="*/ 294614 w 1738806"/>
                  <a:gd name="connsiteY1" fmla="*/ 0 h 1734311"/>
                  <a:gd name="connsiteX2" fmla="*/ 297031 w 1738806"/>
                  <a:gd name="connsiteY2" fmla="*/ 50762 h 1734311"/>
                  <a:gd name="connsiteX3" fmla="*/ 405030 w 1738806"/>
                  <a:gd name="connsiteY3" fmla="*/ 306972 h 1734311"/>
                  <a:gd name="connsiteX4" fmla="*/ 1333103 w 1738806"/>
                  <a:gd name="connsiteY4" fmla="*/ 652147 h 1734311"/>
                  <a:gd name="connsiteX5" fmla="*/ 1501860 w 1738806"/>
                  <a:gd name="connsiteY5" fmla="*/ 726876 h 1734311"/>
                  <a:gd name="connsiteX6" fmla="*/ 1497731 w 1738806"/>
                  <a:gd name="connsiteY6" fmla="*/ 754125 h 1734311"/>
                  <a:gd name="connsiteX7" fmla="*/ 1682827 w 1738806"/>
                  <a:gd name="connsiteY7" fmla="*/ 841799 h 1734311"/>
                  <a:gd name="connsiteX8" fmla="*/ 1706222 w 1738806"/>
                  <a:gd name="connsiteY8" fmla="*/ 829461 h 1734311"/>
                  <a:gd name="connsiteX9" fmla="*/ 1710067 w 1738806"/>
                  <a:gd name="connsiteY9" fmla="*/ 829668 h 1734311"/>
                  <a:gd name="connsiteX10" fmla="*/ 1738806 w 1738806"/>
                  <a:gd name="connsiteY10" fmla="*/ 844286 h 1734311"/>
                  <a:gd name="connsiteX11" fmla="*/ 1738806 w 1738806"/>
                  <a:gd name="connsiteY11" fmla="*/ 1506073 h 1734311"/>
                  <a:gd name="connsiteX12" fmla="*/ 1063254 w 1738806"/>
                  <a:gd name="connsiteY12" fmla="*/ 1506073 h 1734311"/>
                  <a:gd name="connsiteX13" fmla="*/ 1062193 w 1738806"/>
                  <a:gd name="connsiteY13" fmla="*/ 1525816 h 1734311"/>
                  <a:gd name="connsiteX14" fmla="*/ 1074531 w 1738806"/>
                  <a:gd name="connsiteY14" fmla="*/ 1549211 h 1734311"/>
                  <a:gd name="connsiteX15" fmla="*/ 894589 w 1738806"/>
                  <a:gd name="connsiteY15" fmla="*/ 1551133 h 1734311"/>
                  <a:gd name="connsiteX16" fmla="*/ 904635 w 1738806"/>
                  <a:gd name="connsiteY16" fmla="*/ 1524312 h 1734311"/>
                  <a:gd name="connsiteX17" fmla="*/ 902110 w 1738806"/>
                  <a:gd name="connsiteY17" fmla="*/ 1506073 h 1734311"/>
                  <a:gd name="connsiteX18" fmla="*/ 232733 w 1738806"/>
                  <a:gd name="connsiteY18" fmla="*/ 1506073 h 1734311"/>
                  <a:gd name="connsiteX19" fmla="*/ 232733 w 1738806"/>
                  <a:gd name="connsiteY19" fmla="*/ 830763 h 1734311"/>
                  <a:gd name="connsiteX20" fmla="*/ 208497 w 1738806"/>
                  <a:gd name="connsiteY20" fmla="*/ 829460 h 1734311"/>
                  <a:gd name="connsiteX21" fmla="*/ 185102 w 1738806"/>
                  <a:gd name="connsiteY21" fmla="*/ 841798 h 1734311"/>
                  <a:gd name="connsiteX22" fmla="*/ 102540 w 1738806"/>
                  <a:gd name="connsiteY22" fmla="*/ 615068 h 1734311"/>
                  <a:gd name="connsiteX23" fmla="*/ 183179 w 1738806"/>
                  <a:gd name="connsiteY23" fmla="*/ 661856 h 1734311"/>
                  <a:gd name="connsiteX24" fmla="*/ 232581 w 1738806"/>
                  <a:gd name="connsiteY24" fmla="*/ 668777 h 1734311"/>
                  <a:gd name="connsiteX25" fmla="*/ 232733 w 1738806"/>
                  <a:gd name="connsiteY25" fmla="*/ 668644 h 1734311"/>
                  <a:gd name="connsiteX0" fmla="*/ 231836 w 1737909"/>
                  <a:gd name="connsiteY0" fmla="*/ 0 h 1734311"/>
                  <a:gd name="connsiteX1" fmla="*/ 293717 w 1737909"/>
                  <a:gd name="connsiteY1" fmla="*/ 0 h 1734311"/>
                  <a:gd name="connsiteX2" fmla="*/ 296134 w 1737909"/>
                  <a:gd name="connsiteY2" fmla="*/ 50762 h 1734311"/>
                  <a:gd name="connsiteX3" fmla="*/ 404133 w 1737909"/>
                  <a:gd name="connsiteY3" fmla="*/ 306972 h 1734311"/>
                  <a:gd name="connsiteX4" fmla="*/ 1332206 w 1737909"/>
                  <a:gd name="connsiteY4" fmla="*/ 652147 h 1734311"/>
                  <a:gd name="connsiteX5" fmla="*/ 1500963 w 1737909"/>
                  <a:gd name="connsiteY5" fmla="*/ 726876 h 1734311"/>
                  <a:gd name="connsiteX6" fmla="*/ 1496834 w 1737909"/>
                  <a:gd name="connsiteY6" fmla="*/ 754125 h 1734311"/>
                  <a:gd name="connsiteX7" fmla="*/ 1681930 w 1737909"/>
                  <a:gd name="connsiteY7" fmla="*/ 841799 h 1734311"/>
                  <a:gd name="connsiteX8" fmla="*/ 1705325 w 1737909"/>
                  <a:gd name="connsiteY8" fmla="*/ 829461 h 1734311"/>
                  <a:gd name="connsiteX9" fmla="*/ 1709170 w 1737909"/>
                  <a:gd name="connsiteY9" fmla="*/ 829668 h 1734311"/>
                  <a:gd name="connsiteX10" fmla="*/ 1737909 w 1737909"/>
                  <a:gd name="connsiteY10" fmla="*/ 844286 h 1734311"/>
                  <a:gd name="connsiteX11" fmla="*/ 1737909 w 1737909"/>
                  <a:gd name="connsiteY11" fmla="*/ 1506073 h 1734311"/>
                  <a:gd name="connsiteX12" fmla="*/ 1062357 w 1737909"/>
                  <a:gd name="connsiteY12" fmla="*/ 1506073 h 1734311"/>
                  <a:gd name="connsiteX13" fmla="*/ 1061296 w 1737909"/>
                  <a:gd name="connsiteY13" fmla="*/ 1525816 h 1734311"/>
                  <a:gd name="connsiteX14" fmla="*/ 1073634 w 1737909"/>
                  <a:gd name="connsiteY14" fmla="*/ 1549211 h 1734311"/>
                  <a:gd name="connsiteX15" fmla="*/ 893692 w 1737909"/>
                  <a:gd name="connsiteY15" fmla="*/ 1551133 h 1734311"/>
                  <a:gd name="connsiteX16" fmla="*/ 903738 w 1737909"/>
                  <a:gd name="connsiteY16" fmla="*/ 1524312 h 1734311"/>
                  <a:gd name="connsiteX17" fmla="*/ 901213 w 1737909"/>
                  <a:gd name="connsiteY17" fmla="*/ 1506073 h 1734311"/>
                  <a:gd name="connsiteX18" fmla="*/ 231836 w 1737909"/>
                  <a:gd name="connsiteY18" fmla="*/ 1506073 h 1734311"/>
                  <a:gd name="connsiteX19" fmla="*/ 231836 w 1737909"/>
                  <a:gd name="connsiteY19" fmla="*/ 830763 h 1734311"/>
                  <a:gd name="connsiteX20" fmla="*/ 207600 w 1737909"/>
                  <a:gd name="connsiteY20" fmla="*/ 829460 h 1734311"/>
                  <a:gd name="connsiteX21" fmla="*/ 184205 w 1737909"/>
                  <a:gd name="connsiteY21" fmla="*/ 841798 h 1734311"/>
                  <a:gd name="connsiteX22" fmla="*/ 101643 w 1737909"/>
                  <a:gd name="connsiteY22" fmla="*/ 615068 h 1734311"/>
                  <a:gd name="connsiteX23" fmla="*/ 182282 w 1737909"/>
                  <a:gd name="connsiteY23" fmla="*/ 661856 h 1734311"/>
                  <a:gd name="connsiteX24" fmla="*/ 231684 w 1737909"/>
                  <a:gd name="connsiteY24" fmla="*/ 668777 h 1734311"/>
                  <a:gd name="connsiteX25" fmla="*/ 231836 w 1737909"/>
                  <a:gd name="connsiteY25" fmla="*/ 668644 h 1734311"/>
                  <a:gd name="connsiteX26" fmla="*/ 231836 w 1737909"/>
                  <a:gd name="connsiteY26" fmla="*/ 0 h 1734311"/>
                  <a:gd name="connsiteX0" fmla="*/ 233054 w 1739127"/>
                  <a:gd name="connsiteY0" fmla="*/ 0 h 1734311"/>
                  <a:gd name="connsiteX1" fmla="*/ 294935 w 1739127"/>
                  <a:gd name="connsiteY1" fmla="*/ 0 h 1734311"/>
                  <a:gd name="connsiteX2" fmla="*/ 297352 w 1739127"/>
                  <a:gd name="connsiteY2" fmla="*/ 50762 h 1734311"/>
                  <a:gd name="connsiteX3" fmla="*/ 405351 w 1739127"/>
                  <a:gd name="connsiteY3" fmla="*/ 306972 h 1734311"/>
                  <a:gd name="connsiteX4" fmla="*/ 1333424 w 1739127"/>
                  <a:gd name="connsiteY4" fmla="*/ 652147 h 1734311"/>
                  <a:gd name="connsiteX5" fmla="*/ 1502181 w 1739127"/>
                  <a:gd name="connsiteY5" fmla="*/ 726876 h 1734311"/>
                  <a:gd name="connsiteX6" fmla="*/ 1498052 w 1739127"/>
                  <a:gd name="connsiteY6" fmla="*/ 754125 h 1734311"/>
                  <a:gd name="connsiteX7" fmla="*/ 1683148 w 1739127"/>
                  <a:gd name="connsiteY7" fmla="*/ 841799 h 1734311"/>
                  <a:gd name="connsiteX8" fmla="*/ 1706543 w 1739127"/>
                  <a:gd name="connsiteY8" fmla="*/ 829461 h 1734311"/>
                  <a:gd name="connsiteX9" fmla="*/ 1710388 w 1739127"/>
                  <a:gd name="connsiteY9" fmla="*/ 829668 h 1734311"/>
                  <a:gd name="connsiteX10" fmla="*/ 1739127 w 1739127"/>
                  <a:gd name="connsiteY10" fmla="*/ 844286 h 1734311"/>
                  <a:gd name="connsiteX11" fmla="*/ 1739127 w 1739127"/>
                  <a:gd name="connsiteY11" fmla="*/ 1506073 h 1734311"/>
                  <a:gd name="connsiteX12" fmla="*/ 1063575 w 1739127"/>
                  <a:gd name="connsiteY12" fmla="*/ 1506073 h 1734311"/>
                  <a:gd name="connsiteX13" fmla="*/ 1062514 w 1739127"/>
                  <a:gd name="connsiteY13" fmla="*/ 1525816 h 1734311"/>
                  <a:gd name="connsiteX14" fmla="*/ 1074852 w 1739127"/>
                  <a:gd name="connsiteY14" fmla="*/ 1549211 h 1734311"/>
                  <a:gd name="connsiteX15" fmla="*/ 894910 w 1739127"/>
                  <a:gd name="connsiteY15" fmla="*/ 1551133 h 1734311"/>
                  <a:gd name="connsiteX16" fmla="*/ 904956 w 1739127"/>
                  <a:gd name="connsiteY16" fmla="*/ 1524312 h 1734311"/>
                  <a:gd name="connsiteX17" fmla="*/ 902431 w 1739127"/>
                  <a:gd name="connsiteY17" fmla="*/ 1506073 h 1734311"/>
                  <a:gd name="connsiteX18" fmla="*/ 233054 w 1739127"/>
                  <a:gd name="connsiteY18" fmla="*/ 1506073 h 1734311"/>
                  <a:gd name="connsiteX19" fmla="*/ 233054 w 1739127"/>
                  <a:gd name="connsiteY19" fmla="*/ 830763 h 1734311"/>
                  <a:gd name="connsiteX20" fmla="*/ 208818 w 1739127"/>
                  <a:gd name="connsiteY20" fmla="*/ 829460 h 1734311"/>
                  <a:gd name="connsiteX21" fmla="*/ 185423 w 1739127"/>
                  <a:gd name="connsiteY21" fmla="*/ 841798 h 1734311"/>
                  <a:gd name="connsiteX22" fmla="*/ 102861 w 1739127"/>
                  <a:gd name="connsiteY22" fmla="*/ 615068 h 1734311"/>
                  <a:gd name="connsiteX23" fmla="*/ 183500 w 1739127"/>
                  <a:gd name="connsiteY23" fmla="*/ 661856 h 1734311"/>
                  <a:gd name="connsiteX24" fmla="*/ 232902 w 1739127"/>
                  <a:gd name="connsiteY24" fmla="*/ 668777 h 1734311"/>
                  <a:gd name="connsiteX25" fmla="*/ 233054 w 1739127"/>
                  <a:gd name="connsiteY25" fmla="*/ 668644 h 1734311"/>
                  <a:gd name="connsiteX26" fmla="*/ 233054 w 1739127"/>
                  <a:gd name="connsiteY26" fmla="*/ 0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9127" h="1734311">
                    <a:moveTo>
                      <a:pt x="233054" y="0"/>
                    </a:moveTo>
                    <a:lnTo>
                      <a:pt x="294935" y="0"/>
                    </a:lnTo>
                    <a:lnTo>
                      <a:pt x="297352" y="50762"/>
                    </a:lnTo>
                    <a:cubicBezTo>
                      <a:pt x="309274" y="158539"/>
                      <a:pt x="347739" y="261752"/>
                      <a:pt x="405351" y="306972"/>
                    </a:cubicBezTo>
                    <a:cubicBezTo>
                      <a:pt x="525701" y="378270"/>
                      <a:pt x="906942" y="474816"/>
                      <a:pt x="1333424" y="652147"/>
                    </a:cubicBezTo>
                    <a:lnTo>
                      <a:pt x="1502181" y="726876"/>
                    </a:lnTo>
                    <a:lnTo>
                      <a:pt x="1498052" y="754125"/>
                    </a:lnTo>
                    <a:cubicBezTo>
                      <a:pt x="1498698" y="855517"/>
                      <a:pt x="1560722" y="956144"/>
                      <a:pt x="1683148" y="841799"/>
                    </a:cubicBezTo>
                    <a:cubicBezTo>
                      <a:pt x="1690415" y="835289"/>
                      <a:pt x="1698393" y="831237"/>
                      <a:pt x="1706543" y="829461"/>
                    </a:cubicBezTo>
                    <a:lnTo>
                      <a:pt x="1710388" y="829668"/>
                    </a:lnTo>
                    <a:lnTo>
                      <a:pt x="1739127" y="844286"/>
                    </a:lnTo>
                    <a:lnTo>
                      <a:pt x="1739127" y="1506073"/>
                    </a:lnTo>
                    <a:lnTo>
                      <a:pt x="1063575" y="1506073"/>
                    </a:lnTo>
                    <a:cubicBezTo>
                      <a:pt x="1063221" y="1512654"/>
                      <a:pt x="1062868" y="1519235"/>
                      <a:pt x="1062514" y="1525816"/>
                    </a:cubicBezTo>
                    <a:cubicBezTo>
                      <a:pt x="1064290" y="1533965"/>
                      <a:pt x="1068341" y="1541944"/>
                      <a:pt x="1074852" y="1549211"/>
                    </a:cubicBezTo>
                    <a:cubicBezTo>
                      <a:pt x="1303542" y="1794062"/>
                      <a:pt x="672345" y="1797308"/>
                      <a:pt x="894910" y="1551133"/>
                    </a:cubicBezTo>
                    <a:cubicBezTo>
                      <a:pt x="900379" y="1541362"/>
                      <a:pt x="903765" y="1532483"/>
                      <a:pt x="904956" y="1524312"/>
                    </a:cubicBezTo>
                    <a:lnTo>
                      <a:pt x="902431" y="1506073"/>
                    </a:lnTo>
                    <a:lnTo>
                      <a:pt x="233054" y="1506073"/>
                    </a:lnTo>
                    <a:lnTo>
                      <a:pt x="233054" y="830763"/>
                    </a:lnTo>
                    <a:lnTo>
                      <a:pt x="208818" y="829460"/>
                    </a:lnTo>
                    <a:cubicBezTo>
                      <a:pt x="200668" y="831236"/>
                      <a:pt x="192365" y="834942"/>
                      <a:pt x="185423" y="841798"/>
                    </a:cubicBezTo>
                    <a:cubicBezTo>
                      <a:pt x="-25938" y="1050555"/>
                      <a:pt x="-60973" y="575000"/>
                      <a:pt x="102861" y="615068"/>
                    </a:cubicBezTo>
                    <a:cubicBezTo>
                      <a:pt x="125617" y="620633"/>
                      <a:pt x="152728" y="634036"/>
                      <a:pt x="183500" y="661856"/>
                    </a:cubicBezTo>
                    <a:cubicBezTo>
                      <a:pt x="203043" y="672795"/>
                      <a:pt x="219014" y="675400"/>
                      <a:pt x="232902" y="668777"/>
                    </a:cubicBezTo>
                    <a:cubicBezTo>
                      <a:pt x="232953" y="668733"/>
                      <a:pt x="233003" y="668688"/>
                      <a:pt x="233054" y="668644"/>
                    </a:cubicBezTo>
                    <a:lnTo>
                      <a:pt x="2330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944255" y="5279617"/>
                <a:ext cx="1775168" cy="1294184"/>
              </a:xfrm>
              <a:custGeom>
                <a:avLst/>
                <a:gdLst>
                  <a:gd name="connsiteX0" fmla="*/ 968212 w 1975185"/>
                  <a:gd name="connsiteY0" fmla="*/ 6 h 1439872"/>
                  <a:gd name="connsiteX1" fmla="*/ 1060480 w 1975185"/>
                  <a:gd name="connsiteY1" fmla="*/ 183180 h 1439872"/>
                  <a:gd name="connsiteX2" fmla="*/ 1050434 w 1975185"/>
                  <a:gd name="connsiteY2" fmla="*/ 210001 h 1439872"/>
                  <a:gd name="connsiteX3" fmla="*/ 1050707 w 1975185"/>
                  <a:gd name="connsiteY3" fmla="*/ 211976 h 1439872"/>
                  <a:gd name="connsiteX4" fmla="*/ 1722334 w 1975185"/>
                  <a:gd name="connsiteY4" fmla="*/ 211976 h 1439872"/>
                  <a:gd name="connsiteX5" fmla="*/ 1722334 w 1975185"/>
                  <a:gd name="connsiteY5" fmla="*/ 874834 h 1439872"/>
                  <a:gd name="connsiteX6" fmla="*/ 1742268 w 1975185"/>
                  <a:gd name="connsiteY6" fmla="*/ 887277 h 1439872"/>
                  <a:gd name="connsiteX7" fmla="*/ 1790084 w 1975185"/>
                  <a:gd name="connsiteY7" fmla="*/ 876252 h 1439872"/>
                  <a:gd name="connsiteX8" fmla="*/ 1879026 w 1975185"/>
                  <a:gd name="connsiteY8" fmla="*/ 826022 h 1439872"/>
                  <a:gd name="connsiteX9" fmla="*/ 1902280 w 1975185"/>
                  <a:gd name="connsiteY9" fmla="*/ 827009 h 1439872"/>
                  <a:gd name="connsiteX10" fmla="*/ 1792007 w 1975185"/>
                  <a:gd name="connsiteY10" fmla="*/ 1056194 h 1439872"/>
                  <a:gd name="connsiteX11" fmla="*/ 1723151 w 1975185"/>
                  <a:gd name="connsiteY11" fmla="*/ 1066239 h 1439872"/>
                  <a:gd name="connsiteX12" fmla="*/ 1722334 w 1975185"/>
                  <a:gd name="connsiteY12" fmla="*/ 1067712 h 1439872"/>
                  <a:gd name="connsiteX13" fmla="*/ 1722334 w 1975185"/>
                  <a:gd name="connsiteY13" fmla="*/ 1438340 h 1439872"/>
                  <a:gd name="connsiteX14" fmla="*/ 216261 w 1975185"/>
                  <a:gd name="connsiteY14" fmla="*/ 1439872 h 1439872"/>
                  <a:gd name="connsiteX15" fmla="*/ 216261 w 1975185"/>
                  <a:gd name="connsiteY15" fmla="*/ 1041854 h 1439872"/>
                  <a:gd name="connsiteX16" fmla="*/ 208497 w 1975185"/>
                  <a:gd name="connsiteY16" fmla="*/ 1041436 h 1439872"/>
                  <a:gd name="connsiteX17" fmla="*/ 185102 w 1975185"/>
                  <a:gd name="connsiteY17" fmla="*/ 1053774 h 1439872"/>
                  <a:gd name="connsiteX18" fmla="*/ 74590 w 1975185"/>
                  <a:gd name="connsiteY18" fmla="*/ 826612 h 1439872"/>
                  <a:gd name="connsiteX19" fmla="*/ 102540 w 1975185"/>
                  <a:gd name="connsiteY19" fmla="*/ 827044 h 1439872"/>
                  <a:gd name="connsiteX20" fmla="*/ 183179 w 1975185"/>
                  <a:gd name="connsiteY20" fmla="*/ 873832 h 1439872"/>
                  <a:gd name="connsiteX21" fmla="*/ 210001 w 1975185"/>
                  <a:gd name="connsiteY21" fmla="*/ 883878 h 1439872"/>
                  <a:gd name="connsiteX22" fmla="*/ 216261 w 1975185"/>
                  <a:gd name="connsiteY22" fmla="*/ 883012 h 1439872"/>
                  <a:gd name="connsiteX23" fmla="*/ 216261 w 1975185"/>
                  <a:gd name="connsiteY23" fmla="*/ 211976 h 1439872"/>
                  <a:gd name="connsiteX24" fmla="*/ 892689 w 1975185"/>
                  <a:gd name="connsiteY24" fmla="*/ 211976 h 1439872"/>
                  <a:gd name="connsiteX25" fmla="*/ 892876 w 1975185"/>
                  <a:gd name="connsiteY25" fmla="*/ 208497 h 1439872"/>
                  <a:gd name="connsiteX26" fmla="*/ 880538 w 1975185"/>
                  <a:gd name="connsiteY26" fmla="*/ 185102 h 1439872"/>
                  <a:gd name="connsiteX27" fmla="*/ 968212 w 1975185"/>
                  <a:gd name="connsiteY27" fmla="*/ 6 h 1439872"/>
                  <a:gd name="connsiteX0" fmla="*/ 968212 w 1975185"/>
                  <a:gd name="connsiteY0" fmla="*/ 139 h 1440005"/>
                  <a:gd name="connsiteX1" fmla="*/ 1060480 w 1975185"/>
                  <a:gd name="connsiteY1" fmla="*/ 183313 h 1440005"/>
                  <a:gd name="connsiteX2" fmla="*/ 1050434 w 1975185"/>
                  <a:gd name="connsiteY2" fmla="*/ 210134 h 1440005"/>
                  <a:gd name="connsiteX3" fmla="*/ 1050707 w 1975185"/>
                  <a:gd name="connsiteY3" fmla="*/ 212109 h 1440005"/>
                  <a:gd name="connsiteX4" fmla="*/ 1722334 w 1975185"/>
                  <a:gd name="connsiteY4" fmla="*/ 212109 h 1440005"/>
                  <a:gd name="connsiteX5" fmla="*/ 1722334 w 1975185"/>
                  <a:gd name="connsiteY5" fmla="*/ 874967 h 1440005"/>
                  <a:gd name="connsiteX6" fmla="*/ 1742268 w 1975185"/>
                  <a:gd name="connsiteY6" fmla="*/ 887410 h 1440005"/>
                  <a:gd name="connsiteX7" fmla="*/ 1790084 w 1975185"/>
                  <a:gd name="connsiteY7" fmla="*/ 876385 h 1440005"/>
                  <a:gd name="connsiteX8" fmla="*/ 1879026 w 1975185"/>
                  <a:gd name="connsiteY8" fmla="*/ 826155 h 1440005"/>
                  <a:gd name="connsiteX9" fmla="*/ 1902280 w 1975185"/>
                  <a:gd name="connsiteY9" fmla="*/ 827142 h 1440005"/>
                  <a:gd name="connsiteX10" fmla="*/ 1792007 w 1975185"/>
                  <a:gd name="connsiteY10" fmla="*/ 1056327 h 1440005"/>
                  <a:gd name="connsiteX11" fmla="*/ 1723151 w 1975185"/>
                  <a:gd name="connsiteY11" fmla="*/ 1066372 h 1440005"/>
                  <a:gd name="connsiteX12" fmla="*/ 1722334 w 1975185"/>
                  <a:gd name="connsiteY12" fmla="*/ 1067845 h 1440005"/>
                  <a:gd name="connsiteX13" fmla="*/ 1722334 w 1975185"/>
                  <a:gd name="connsiteY13" fmla="*/ 1438473 h 1440005"/>
                  <a:gd name="connsiteX14" fmla="*/ 216261 w 1975185"/>
                  <a:gd name="connsiteY14" fmla="*/ 1440005 h 1440005"/>
                  <a:gd name="connsiteX15" fmla="*/ 216261 w 1975185"/>
                  <a:gd name="connsiteY15" fmla="*/ 1041987 h 1440005"/>
                  <a:gd name="connsiteX16" fmla="*/ 208497 w 1975185"/>
                  <a:gd name="connsiteY16" fmla="*/ 1041569 h 1440005"/>
                  <a:gd name="connsiteX17" fmla="*/ 185102 w 1975185"/>
                  <a:gd name="connsiteY17" fmla="*/ 1053907 h 1440005"/>
                  <a:gd name="connsiteX18" fmla="*/ 74590 w 1975185"/>
                  <a:gd name="connsiteY18" fmla="*/ 826745 h 1440005"/>
                  <a:gd name="connsiteX19" fmla="*/ 102540 w 1975185"/>
                  <a:gd name="connsiteY19" fmla="*/ 827177 h 1440005"/>
                  <a:gd name="connsiteX20" fmla="*/ 183179 w 1975185"/>
                  <a:gd name="connsiteY20" fmla="*/ 873965 h 1440005"/>
                  <a:gd name="connsiteX21" fmla="*/ 210001 w 1975185"/>
                  <a:gd name="connsiteY21" fmla="*/ 884011 h 1440005"/>
                  <a:gd name="connsiteX22" fmla="*/ 216261 w 1975185"/>
                  <a:gd name="connsiteY22" fmla="*/ 883145 h 1440005"/>
                  <a:gd name="connsiteX23" fmla="*/ 216261 w 1975185"/>
                  <a:gd name="connsiteY23" fmla="*/ 212109 h 1440005"/>
                  <a:gd name="connsiteX24" fmla="*/ 892689 w 1975185"/>
                  <a:gd name="connsiteY24" fmla="*/ 212109 h 1440005"/>
                  <a:gd name="connsiteX25" fmla="*/ 892876 w 1975185"/>
                  <a:gd name="connsiteY25" fmla="*/ 208630 h 1440005"/>
                  <a:gd name="connsiteX26" fmla="*/ 880538 w 1975185"/>
                  <a:gd name="connsiteY26" fmla="*/ 185235 h 1440005"/>
                  <a:gd name="connsiteX27" fmla="*/ 968212 w 1975185"/>
                  <a:gd name="connsiteY27" fmla="*/ 139 h 14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75185" h="1440005">
                    <a:moveTo>
                      <a:pt x="968212" y="139"/>
                    </a:moveTo>
                    <a:cubicBezTo>
                      <a:pt x="1081142" y="-3391"/>
                      <a:pt x="1171762" y="60225"/>
                      <a:pt x="1060480" y="183313"/>
                    </a:cubicBezTo>
                    <a:cubicBezTo>
                      <a:pt x="1055010" y="193084"/>
                      <a:pt x="1051625" y="201963"/>
                      <a:pt x="1050434" y="210134"/>
                    </a:cubicBezTo>
                    <a:lnTo>
                      <a:pt x="1050707" y="212109"/>
                    </a:lnTo>
                    <a:lnTo>
                      <a:pt x="1722334" y="212109"/>
                    </a:lnTo>
                    <a:lnTo>
                      <a:pt x="1722334" y="874967"/>
                    </a:lnTo>
                    <a:lnTo>
                      <a:pt x="1742268" y="887410"/>
                    </a:lnTo>
                    <a:cubicBezTo>
                      <a:pt x="1758170" y="892591"/>
                      <a:pt x="1775550" y="889406"/>
                      <a:pt x="1790084" y="876385"/>
                    </a:cubicBezTo>
                    <a:cubicBezTo>
                      <a:pt x="1824516" y="844226"/>
                      <a:pt x="1854171" y="829071"/>
                      <a:pt x="1879026" y="826155"/>
                    </a:cubicBezTo>
                    <a:cubicBezTo>
                      <a:pt x="1887311" y="825182"/>
                      <a:pt x="1895062" y="825570"/>
                      <a:pt x="1902280" y="827142"/>
                    </a:cubicBezTo>
                    <a:cubicBezTo>
                      <a:pt x="2027384" y="854379"/>
                      <a:pt x="1992024" y="1237161"/>
                      <a:pt x="1792007" y="1056327"/>
                    </a:cubicBezTo>
                    <a:cubicBezTo>
                      <a:pt x="1762692" y="1039919"/>
                      <a:pt x="1741414" y="1042263"/>
                      <a:pt x="1723151" y="1066372"/>
                    </a:cubicBezTo>
                    <a:lnTo>
                      <a:pt x="1722334" y="1067845"/>
                    </a:lnTo>
                    <a:lnTo>
                      <a:pt x="1722334" y="1438473"/>
                    </a:lnTo>
                    <a:lnTo>
                      <a:pt x="216261" y="1440005"/>
                    </a:lnTo>
                    <a:lnTo>
                      <a:pt x="216261" y="1041987"/>
                    </a:lnTo>
                    <a:lnTo>
                      <a:pt x="208497" y="1041569"/>
                    </a:lnTo>
                    <a:cubicBezTo>
                      <a:pt x="200347" y="1043345"/>
                      <a:pt x="192369" y="1047397"/>
                      <a:pt x="185102" y="1053907"/>
                    </a:cubicBezTo>
                    <a:cubicBezTo>
                      <a:pt x="-15753" y="1241505"/>
                      <a:pt x="-54028" y="850473"/>
                      <a:pt x="74590" y="826745"/>
                    </a:cubicBezTo>
                    <a:cubicBezTo>
                      <a:pt x="83164" y="825162"/>
                      <a:pt x="92480" y="825213"/>
                      <a:pt x="102540" y="827177"/>
                    </a:cubicBezTo>
                    <a:cubicBezTo>
                      <a:pt x="125533" y="831664"/>
                      <a:pt x="152407" y="846145"/>
                      <a:pt x="183179" y="873965"/>
                    </a:cubicBezTo>
                    <a:cubicBezTo>
                      <a:pt x="192951" y="879435"/>
                      <a:pt x="201829" y="882820"/>
                      <a:pt x="210001" y="884011"/>
                    </a:cubicBezTo>
                    <a:lnTo>
                      <a:pt x="216261" y="883145"/>
                    </a:lnTo>
                    <a:lnTo>
                      <a:pt x="216261" y="212109"/>
                    </a:lnTo>
                    <a:lnTo>
                      <a:pt x="892689" y="212109"/>
                    </a:lnTo>
                    <a:cubicBezTo>
                      <a:pt x="892751" y="210949"/>
                      <a:pt x="892814" y="209790"/>
                      <a:pt x="892876" y="208630"/>
                    </a:cubicBezTo>
                    <a:cubicBezTo>
                      <a:pt x="891100" y="200481"/>
                      <a:pt x="887048" y="192502"/>
                      <a:pt x="880538" y="185235"/>
                    </a:cubicBezTo>
                    <a:cubicBezTo>
                      <a:pt x="766192" y="62810"/>
                      <a:pt x="855282" y="3669"/>
                      <a:pt x="968212" y="13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789619" y="5470248"/>
                <a:ext cx="1353560" cy="1104925"/>
              </a:xfrm>
              <a:custGeom>
                <a:avLst/>
                <a:gdLst>
                  <a:gd name="connsiteX0" fmla="*/ 0 w 1506072"/>
                  <a:gd name="connsiteY0" fmla="*/ 0 h 1229422"/>
                  <a:gd name="connsiteX1" fmla="*/ 706938 w 1506072"/>
                  <a:gd name="connsiteY1" fmla="*/ 0 h 1229422"/>
                  <a:gd name="connsiteX2" fmla="*/ 721323 w 1506072"/>
                  <a:gd name="connsiteY2" fmla="*/ 16496 h 1229422"/>
                  <a:gd name="connsiteX3" fmla="*/ 714402 w 1506072"/>
                  <a:gd name="connsiteY3" fmla="*/ 65898 h 1229422"/>
                  <a:gd name="connsiteX4" fmla="*/ 894344 w 1506072"/>
                  <a:gd name="connsiteY4" fmla="*/ 63975 h 1229422"/>
                  <a:gd name="connsiteX5" fmla="*/ 883319 w 1506072"/>
                  <a:gd name="connsiteY5" fmla="*/ 16159 h 1229422"/>
                  <a:gd name="connsiteX6" fmla="*/ 893406 w 1506072"/>
                  <a:gd name="connsiteY6" fmla="*/ 0 h 1229422"/>
                  <a:gd name="connsiteX7" fmla="*/ 1506072 w 1506072"/>
                  <a:gd name="connsiteY7" fmla="*/ 0 h 1229422"/>
                  <a:gd name="connsiteX8" fmla="*/ 1506072 w 1506072"/>
                  <a:gd name="connsiteY8" fmla="*/ 670333 h 1229422"/>
                  <a:gd name="connsiteX9" fmla="*/ 1494735 w 1506072"/>
                  <a:gd name="connsiteY9" fmla="*/ 671902 h 1229422"/>
                  <a:gd name="connsiteX10" fmla="*/ 1467913 w 1506072"/>
                  <a:gd name="connsiteY10" fmla="*/ 661856 h 1229422"/>
                  <a:gd name="connsiteX11" fmla="*/ 1469836 w 1506072"/>
                  <a:gd name="connsiteY11" fmla="*/ 841798 h 1229422"/>
                  <a:gd name="connsiteX12" fmla="*/ 1493231 w 1506072"/>
                  <a:gd name="connsiteY12" fmla="*/ 829460 h 1229422"/>
                  <a:gd name="connsiteX13" fmla="*/ 1506072 w 1506072"/>
                  <a:gd name="connsiteY13" fmla="*/ 830150 h 1229422"/>
                  <a:gd name="connsiteX14" fmla="*/ 1506072 w 1506072"/>
                  <a:gd name="connsiteY14" fmla="*/ 1227890 h 1229422"/>
                  <a:gd name="connsiteX15" fmla="*/ 0 w 1506072"/>
                  <a:gd name="connsiteY15" fmla="*/ 1229422 h 1229422"/>
                  <a:gd name="connsiteX16" fmla="*/ 0 w 1506072"/>
                  <a:gd name="connsiteY16" fmla="*/ 851355 h 1229422"/>
                  <a:gd name="connsiteX17" fmla="*/ 16121 w 1506072"/>
                  <a:gd name="connsiteY17" fmla="*/ 837297 h 1229422"/>
                  <a:gd name="connsiteX18" fmla="*/ 65523 w 1506072"/>
                  <a:gd name="connsiteY18" fmla="*/ 844218 h 1229422"/>
                  <a:gd name="connsiteX19" fmla="*/ 63601 w 1506072"/>
                  <a:gd name="connsiteY19" fmla="*/ 664276 h 1229422"/>
                  <a:gd name="connsiteX20" fmla="*/ 15785 w 1506072"/>
                  <a:gd name="connsiteY20" fmla="*/ 675301 h 1229422"/>
                  <a:gd name="connsiteX21" fmla="*/ 0 w 1506072"/>
                  <a:gd name="connsiteY21" fmla="*/ 665448 h 122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9422">
                    <a:moveTo>
                      <a:pt x="0" y="0"/>
                    </a:moveTo>
                    <a:lnTo>
                      <a:pt x="706938" y="0"/>
                    </a:lnTo>
                    <a:lnTo>
                      <a:pt x="721323" y="16496"/>
                    </a:lnTo>
                    <a:cubicBezTo>
                      <a:pt x="727945" y="30384"/>
                      <a:pt x="725341" y="46355"/>
                      <a:pt x="714402" y="65898"/>
                    </a:cubicBezTo>
                    <a:cubicBezTo>
                      <a:pt x="491837" y="312073"/>
                      <a:pt x="1123034" y="308827"/>
                      <a:pt x="894344" y="63975"/>
                    </a:cubicBezTo>
                    <a:cubicBezTo>
                      <a:pt x="881323" y="49442"/>
                      <a:pt x="878139" y="32061"/>
                      <a:pt x="883319" y="16159"/>
                    </a:cubicBezTo>
                    <a:lnTo>
                      <a:pt x="893406" y="0"/>
                    </a:lnTo>
                    <a:lnTo>
                      <a:pt x="1506072" y="0"/>
                    </a:lnTo>
                    <a:lnTo>
                      <a:pt x="1506072" y="670333"/>
                    </a:lnTo>
                    <a:lnTo>
                      <a:pt x="1494735" y="671902"/>
                    </a:lnTo>
                    <a:cubicBezTo>
                      <a:pt x="1486563" y="670711"/>
                      <a:pt x="1477685" y="667325"/>
                      <a:pt x="1467913" y="661856"/>
                    </a:cubicBezTo>
                    <a:cubicBezTo>
                      <a:pt x="1221738" y="439291"/>
                      <a:pt x="1224984" y="1070488"/>
                      <a:pt x="1469836" y="841798"/>
                    </a:cubicBezTo>
                    <a:cubicBezTo>
                      <a:pt x="1477103" y="835287"/>
                      <a:pt x="1485081" y="831236"/>
                      <a:pt x="1493231" y="829460"/>
                    </a:cubicBezTo>
                    <a:lnTo>
                      <a:pt x="1506072" y="830150"/>
                    </a:lnTo>
                    <a:lnTo>
                      <a:pt x="1506072" y="1227890"/>
                    </a:lnTo>
                    <a:lnTo>
                      <a:pt x="0" y="1229422"/>
                    </a:lnTo>
                    <a:lnTo>
                      <a:pt x="0" y="851355"/>
                    </a:lnTo>
                    <a:lnTo>
                      <a:pt x="16121" y="837297"/>
                    </a:lnTo>
                    <a:cubicBezTo>
                      <a:pt x="30009" y="830674"/>
                      <a:pt x="45980" y="833279"/>
                      <a:pt x="65523" y="844218"/>
                    </a:cubicBezTo>
                    <a:cubicBezTo>
                      <a:pt x="311698" y="1066783"/>
                      <a:pt x="308452" y="435585"/>
                      <a:pt x="63601" y="664276"/>
                    </a:cubicBezTo>
                    <a:cubicBezTo>
                      <a:pt x="49067" y="677297"/>
                      <a:pt x="31687" y="680481"/>
                      <a:pt x="15785" y="675301"/>
                    </a:cubicBezTo>
                    <a:lnTo>
                      <a:pt x="0" y="6654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70872" y="5470247"/>
                <a:ext cx="842264" cy="1105366"/>
              </a:xfrm>
              <a:custGeom>
                <a:avLst/>
                <a:gdLst>
                  <a:gd name="connsiteX0" fmla="*/ 232852 w 937166"/>
                  <a:gd name="connsiteY0" fmla="*/ 0 h 1229912"/>
                  <a:gd name="connsiteX1" fmla="*/ 693542 w 937166"/>
                  <a:gd name="connsiteY1" fmla="*/ 0 h 1229912"/>
                  <a:gd name="connsiteX2" fmla="*/ 693542 w 937166"/>
                  <a:gd name="connsiteY2" fmla="*/ 668617 h 1229912"/>
                  <a:gd name="connsiteX3" fmla="*/ 704249 w 937166"/>
                  <a:gd name="connsiteY3" fmla="*/ 675301 h 1229912"/>
                  <a:gd name="connsiteX4" fmla="*/ 752065 w 937166"/>
                  <a:gd name="connsiteY4" fmla="*/ 664276 h 1229912"/>
                  <a:gd name="connsiteX5" fmla="*/ 841007 w 937166"/>
                  <a:gd name="connsiteY5" fmla="*/ 614046 h 1229912"/>
                  <a:gd name="connsiteX6" fmla="*/ 864261 w 937166"/>
                  <a:gd name="connsiteY6" fmla="*/ 615033 h 1229912"/>
                  <a:gd name="connsiteX7" fmla="*/ 753988 w 937166"/>
                  <a:gd name="connsiteY7" fmla="*/ 844218 h 1229912"/>
                  <a:gd name="connsiteX8" fmla="*/ 704586 w 937166"/>
                  <a:gd name="connsiteY8" fmla="*/ 837297 h 1229912"/>
                  <a:gd name="connsiteX9" fmla="*/ 693542 w 937166"/>
                  <a:gd name="connsiteY9" fmla="*/ 846929 h 1229912"/>
                  <a:gd name="connsiteX10" fmla="*/ 693542 w 937166"/>
                  <a:gd name="connsiteY10" fmla="*/ 1229418 h 1229912"/>
                  <a:gd name="connsiteX11" fmla="*/ 207913 w 937166"/>
                  <a:gd name="connsiteY11" fmla="*/ 1229912 h 1229912"/>
                  <a:gd name="connsiteX12" fmla="*/ 38384 w 937166"/>
                  <a:gd name="connsiteY12" fmla="*/ 515958 h 1229912"/>
                  <a:gd name="connsiteX13" fmla="*/ 228150 w 937166"/>
                  <a:gd name="connsiteY13" fmla="*/ 7265 h 122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7166" h="1229912">
                    <a:moveTo>
                      <a:pt x="232852" y="0"/>
                    </a:moveTo>
                    <a:lnTo>
                      <a:pt x="693542" y="0"/>
                    </a:lnTo>
                    <a:lnTo>
                      <a:pt x="693542" y="668617"/>
                    </a:lnTo>
                    <a:lnTo>
                      <a:pt x="704249" y="675301"/>
                    </a:lnTo>
                    <a:cubicBezTo>
                      <a:pt x="720151" y="680482"/>
                      <a:pt x="737532" y="677297"/>
                      <a:pt x="752065" y="664276"/>
                    </a:cubicBezTo>
                    <a:cubicBezTo>
                      <a:pt x="786497" y="632117"/>
                      <a:pt x="816152" y="616962"/>
                      <a:pt x="841007" y="614046"/>
                    </a:cubicBezTo>
                    <a:cubicBezTo>
                      <a:pt x="849292" y="613073"/>
                      <a:pt x="857043" y="613461"/>
                      <a:pt x="864261" y="615033"/>
                    </a:cubicBezTo>
                    <a:cubicBezTo>
                      <a:pt x="989365" y="642270"/>
                      <a:pt x="954005" y="1025052"/>
                      <a:pt x="753988" y="844218"/>
                    </a:cubicBezTo>
                    <a:cubicBezTo>
                      <a:pt x="734444" y="833280"/>
                      <a:pt x="718473" y="830675"/>
                      <a:pt x="704586" y="837297"/>
                    </a:cubicBezTo>
                    <a:lnTo>
                      <a:pt x="693542" y="846929"/>
                    </a:lnTo>
                    <a:lnTo>
                      <a:pt x="693542" y="1229418"/>
                    </a:lnTo>
                    <a:lnTo>
                      <a:pt x="207913" y="1229912"/>
                    </a:lnTo>
                    <a:cubicBezTo>
                      <a:pt x="31295" y="1195156"/>
                      <a:pt x="-55554" y="1043614"/>
                      <a:pt x="38384" y="515958"/>
                    </a:cubicBezTo>
                    <a:cubicBezTo>
                      <a:pt x="47111" y="458606"/>
                      <a:pt x="82489" y="255378"/>
                      <a:pt x="228150" y="7265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789619" y="4456628"/>
                <a:ext cx="1353560" cy="1237474"/>
              </a:xfrm>
              <a:custGeom>
                <a:avLst/>
                <a:gdLst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06072" h="1376906">
                    <a:moveTo>
                      <a:pt x="1506072" y="0"/>
                    </a:moveTo>
                    <a:lnTo>
                      <a:pt x="1506072" y="293902"/>
                    </a:lnTo>
                    <a:lnTo>
                      <a:pt x="1504114" y="303726"/>
                    </a:lnTo>
                    <a:cubicBezTo>
                      <a:pt x="1490226" y="310348"/>
                      <a:pt x="1474255" y="302332"/>
                      <a:pt x="1454712" y="291394"/>
                    </a:cubicBezTo>
                    <a:cubicBezTo>
                      <a:pt x="1213948" y="82356"/>
                      <a:pt x="1211783" y="688444"/>
                      <a:pt x="1456635" y="468631"/>
                    </a:cubicBezTo>
                    <a:cubicBezTo>
                      <a:pt x="1471168" y="455610"/>
                      <a:pt x="1488549" y="452425"/>
                      <a:pt x="1504451" y="457606"/>
                    </a:cubicBezTo>
                    <a:lnTo>
                      <a:pt x="1506072" y="458618"/>
                    </a:lnTo>
                    <a:lnTo>
                      <a:pt x="1506072" y="1132905"/>
                    </a:lnTo>
                    <a:lnTo>
                      <a:pt x="890238" y="1132905"/>
                    </a:lnTo>
                    <a:lnTo>
                      <a:pt x="883319" y="1143989"/>
                    </a:lnTo>
                    <a:cubicBezTo>
                      <a:pt x="878139" y="1159891"/>
                      <a:pt x="881323" y="1177272"/>
                      <a:pt x="894344" y="1191805"/>
                    </a:cubicBezTo>
                    <a:cubicBezTo>
                      <a:pt x="1123034" y="1436657"/>
                      <a:pt x="491837" y="1439903"/>
                      <a:pt x="714402" y="1193728"/>
                    </a:cubicBezTo>
                    <a:cubicBezTo>
                      <a:pt x="725341" y="1174185"/>
                      <a:pt x="727945" y="1158214"/>
                      <a:pt x="721323" y="1144326"/>
                    </a:cubicBezTo>
                    <a:lnTo>
                      <a:pt x="711363" y="1132905"/>
                    </a:lnTo>
                    <a:lnTo>
                      <a:pt x="0" y="1132905"/>
                    </a:lnTo>
                    <a:lnTo>
                      <a:pt x="0" y="611431"/>
                    </a:lnTo>
                    <a:lnTo>
                      <a:pt x="2832" y="608946"/>
                    </a:lnTo>
                    <a:lnTo>
                      <a:pt x="130279" y="517039"/>
                    </a:lnTo>
                    <a:lnTo>
                      <a:pt x="132325" y="517840"/>
                    </a:lnTo>
                    <a:cubicBezTo>
                      <a:pt x="166814" y="524571"/>
                      <a:pt x="192568" y="508818"/>
                      <a:pt x="209640" y="481877"/>
                    </a:cubicBezTo>
                    <a:lnTo>
                      <a:pt x="222345" y="454770"/>
                    </a:lnTo>
                    <a:lnTo>
                      <a:pt x="282677" y="417426"/>
                    </a:lnTo>
                    <a:cubicBezTo>
                      <a:pt x="561424" y="253732"/>
                      <a:pt x="923259" y="111234"/>
                      <a:pt x="1392961" y="19854"/>
                    </a:cubicBezTo>
                    <a:lnTo>
                      <a:pt x="1506072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77192" y="4868391"/>
                <a:ext cx="609076" cy="606418"/>
              </a:xfrm>
              <a:custGeom>
                <a:avLst/>
                <a:gdLst>
                  <a:gd name="connsiteX0" fmla="*/ 463975 w 677703"/>
                  <a:gd name="connsiteY0" fmla="*/ 149167 h 674746"/>
                  <a:gd name="connsiteX1" fmla="*/ 463975 w 677703"/>
                  <a:gd name="connsiteY1" fmla="*/ 674746 h 674746"/>
                  <a:gd name="connsiteX2" fmla="*/ 0 w 677703"/>
                  <a:gd name="connsiteY2" fmla="*/ 674746 h 674746"/>
                  <a:gd name="connsiteX3" fmla="*/ 80991 w 677703"/>
                  <a:gd name="connsiteY3" fmla="*/ 549606 h 674746"/>
                  <a:gd name="connsiteX4" fmla="*/ 461729 w 677703"/>
                  <a:gd name="connsiteY4" fmla="*/ 150787 h 674746"/>
                  <a:gd name="connsiteX5" fmla="*/ 677703 w 677703"/>
                  <a:gd name="connsiteY5" fmla="*/ 0 h 674746"/>
                  <a:gd name="connsiteX6" fmla="*/ 666359 w 677703"/>
                  <a:gd name="connsiteY6" fmla="*/ 27025 h 674746"/>
                  <a:gd name="connsiteX7" fmla="*/ 605754 w 677703"/>
                  <a:gd name="connsiteY7" fmla="*/ 61225 h 674746"/>
                  <a:gd name="connsiteX8" fmla="*/ 589966 w 677703"/>
                  <a:gd name="connsiteY8" fmla="*/ 58311 h 674746"/>
                  <a:gd name="connsiteX9" fmla="*/ 640890 w 677703"/>
                  <a:gd name="connsiteY9" fmla="*/ 21588 h 67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7703" h="674746">
                    <a:moveTo>
                      <a:pt x="463975" y="149167"/>
                    </a:moveTo>
                    <a:lnTo>
                      <a:pt x="463975" y="674746"/>
                    </a:lnTo>
                    <a:lnTo>
                      <a:pt x="0" y="674746"/>
                    </a:lnTo>
                    <a:lnTo>
                      <a:pt x="80991" y="549606"/>
                    </a:lnTo>
                    <a:cubicBezTo>
                      <a:pt x="173363" y="419472"/>
                      <a:pt x="296791" y="282324"/>
                      <a:pt x="461729" y="150787"/>
                    </a:cubicBezTo>
                    <a:close/>
                    <a:moveTo>
                      <a:pt x="677703" y="0"/>
                    </a:moveTo>
                    <a:lnTo>
                      <a:pt x="666359" y="27025"/>
                    </a:lnTo>
                    <a:cubicBezTo>
                      <a:pt x="651900" y="48142"/>
                      <a:pt x="631708" y="61561"/>
                      <a:pt x="605754" y="61225"/>
                    </a:cubicBezTo>
                    <a:lnTo>
                      <a:pt x="589966" y="58311"/>
                    </a:lnTo>
                    <a:lnTo>
                      <a:pt x="640890" y="21588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891577" y="2772251"/>
                <a:ext cx="251603" cy="603443"/>
              </a:xfrm>
              <a:custGeom>
                <a:avLst/>
                <a:gdLst>
                  <a:gd name="connsiteX0" fmla="*/ 8166 w 284393"/>
                  <a:gd name="connsiteY0" fmla="*/ 0 h 671436"/>
                  <a:gd name="connsiteX1" fmla="*/ 284393 w 284393"/>
                  <a:gd name="connsiteY1" fmla="*/ 0 h 671436"/>
                  <a:gd name="connsiteX2" fmla="*/ 284393 w 284393"/>
                  <a:gd name="connsiteY2" fmla="*/ 664834 h 671436"/>
                  <a:gd name="connsiteX3" fmla="*/ 279872 w 284393"/>
                  <a:gd name="connsiteY3" fmla="*/ 668776 h 671436"/>
                  <a:gd name="connsiteX4" fmla="*/ 260657 w 284393"/>
                  <a:gd name="connsiteY4" fmla="*/ 671436 h 671436"/>
                  <a:gd name="connsiteX5" fmla="*/ 254875 w 284393"/>
                  <a:gd name="connsiteY5" fmla="*/ 651144 h 671436"/>
                  <a:gd name="connsiteX6" fmla="*/ 232209 w 284393"/>
                  <a:gd name="connsiteY6" fmla="*/ 546523 h 671436"/>
                  <a:gd name="connsiteX7" fmla="*/ 663 w 284393"/>
                  <a:gd name="connsiteY7" fmla="*/ 58966 h 671436"/>
                  <a:gd name="connsiteX0" fmla="*/ 287 w 276514"/>
                  <a:gd name="connsiteY0" fmla="*/ 0 h 671436"/>
                  <a:gd name="connsiteX1" fmla="*/ 276514 w 276514"/>
                  <a:gd name="connsiteY1" fmla="*/ 0 h 671436"/>
                  <a:gd name="connsiteX2" fmla="*/ 276514 w 276514"/>
                  <a:gd name="connsiteY2" fmla="*/ 664834 h 671436"/>
                  <a:gd name="connsiteX3" fmla="*/ 271993 w 276514"/>
                  <a:gd name="connsiteY3" fmla="*/ 668776 h 671436"/>
                  <a:gd name="connsiteX4" fmla="*/ 252778 w 276514"/>
                  <a:gd name="connsiteY4" fmla="*/ 671436 h 671436"/>
                  <a:gd name="connsiteX5" fmla="*/ 246996 w 276514"/>
                  <a:gd name="connsiteY5" fmla="*/ 651144 h 671436"/>
                  <a:gd name="connsiteX6" fmla="*/ 224330 w 276514"/>
                  <a:gd name="connsiteY6" fmla="*/ 546523 h 671436"/>
                  <a:gd name="connsiteX7" fmla="*/ 287 w 276514"/>
                  <a:gd name="connsiteY7" fmla="*/ 0 h 671436"/>
                  <a:gd name="connsiteX0" fmla="*/ 437 w 276664"/>
                  <a:gd name="connsiteY0" fmla="*/ 0 h 671436"/>
                  <a:gd name="connsiteX1" fmla="*/ 276664 w 276664"/>
                  <a:gd name="connsiteY1" fmla="*/ 0 h 671436"/>
                  <a:gd name="connsiteX2" fmla="*/ 276664 w 276664"/>
                  <a:gd name="connsiteY2" fmla="*/ 664834 h 671436"/>
                  <a:gd name="connsiteX3" fmla="*/ 272143 w 276664"/>
                  <a:gd name="connsiteY3" fmla="*/ 668776 h 671436"/>
                  <a:gd name="connsiteX4" fmla="*/ 252928 w 276664"/>
                  <a:gd name="connsiteY4" fmla="*/ 671436 h 671436"/>
                  <a:gd name="connsiteX5" fmla="*/ 247146 w 276664"/>
                  <a:gd name="connsiteY5" fmla="*/ 651144 h 671436"/>
                  <a:gd name="connsiteX6" fmla="*/ 224480 w 276664"/>
                  <a:gd name="connsiteY6" fmla="*/ 546523 h 671436"/>
                  <a:gd name="connsiteX7" fmla="*/ 437 w 276664"/>
                  <a:gd name="connsiteY7" fmla="*/ 0 h 671436"/>
                  <a:gd name="connsiteX0" fmla="*/ 6388 w 282615"/>
                  <a:gd name="connsiteY0" fmla="*/ 0 h 671436"/>
                  <a:gd name="connsiteX1" fmla="*/ 282615 w 282615"/>
                  <a:gd name="connsiteY1" fmla="*/ 0 h 671436"/>
                  <a:gd name="connsiteX2" fmla="*/ 282615 w 282615"/>
                  <a:gd name="connsiteY2" fmla="*/ 664834 h 671436"/>
                  <a:gd name="connsiteX3" fmla="*/ 278094 w 282615"/>
                  <a:gd name="connsiteY3" fmla="*/ 668776 h 671436"/>
                  <a:gd name="connsiteX4" fmla="*/ 258879 w 282615"/>
                  <a:gd name="connsiteY4" fmla="*/ 671436 h 671436"/>
                  <a:gd name="connsiteX5" fmla="*/ 253097 w 282615"/>
                  <a:gd name="connsiteY5" fmla="*/ 651144 h 671436"/>
                  <a:gd name="connsiteX6" fmla="*/ 230431 w 282615"/>
                  <a:gd name="connsiteY6" fmla="*/ 546523 h 671436"/>
                  <a:gd name="connsiteX7" fmla="*/ 6388 w 282615"/>
                  <a:gd name="connsiteY7" fmla="*/ 0 h 671436"/>
                  <a:gd name="connsiteX0" fmla="*/ 7995 w 284222"/>
                  <a:gd name="connsiteY0" fmla="*/ 0 h 671436"/>
                  <a:gd name="connsiteX1" fmla="*/ 284222 w 284222"/>
                  <a:gd name="connsiteY1" fmla="*/ 0 h 671436"/>
                  <a:gd name="connsiteX2" fmla="*/ 284222 w 284222"/>
                  <a:gd name="connsiteY2" fmla="*/ 664834 h 671436"/>
                  <a:gd name="connsiteX3" fmla="*/ 279701 w 284222"/>
                  <a:gd name="connsiteY3" fmla="*/ 668776 h 671436"/>
                  <a:gd name="connsiteX4" fmla="*/ 260486 w 284222"/>
                  <a:gd name="connsiteY4" fmla="*/ 671436 h 671436"/>
                  <a:gd name="connsiteX5" fmla="*/ 254704 w 284222"/>
                  <a:gd name="connsiteY5" fmla="*/ 651144 h 671436"/>
                  <a:gd name="connsiteX6" fmla="*/ 232038 w 284222"/>
                  <a:gd name="connsiteY6" fmla="*/ 546523 h 671436"/>
                  <a:gd name="connsiteX7" fmla="*/ 7995 w 284222"/>
                  <a:gd name="connsiteY7" fmla="*/ 0 h 671436"/>
                  <a:gd name="connsiteX0" fmla="*/ 5226 w 281453"/>
                  <a:gd name="connsiteY0" fmla="*/ 0 h 671436"/>
                  <a:gd name="connsiteX1" fmla="*/ 281453 w 281453"/>
                  <a:gd name="connsiteY1" fmla="*/ 0 h 671436"/>
                  <a:gd name="connsiteX2" fmla="*/ 281453 w 281453"/>
                  <a:gd name="connsiteY2" fmla="*/ 664834 h 671436"/>
                  <a:gd name="connsiteX3" fmla="*/ 276932 w 281453"/>
                  <a:gd name="connsiteY3" fmla="*/ 668776 h 671436"/>
                  <a:gd name="connsiteX4" fmla="*/ 257717 w 281453"/>
                  <a:gd name="connsiteY4" fmla="*/ 671436 h 671436"/>
                  <a:gd name="connsiteX5" fmla="*/ 251935 w 281453"/>
                  <a:gd name="connsiteY5" fmla="*/ 651144 h 671436"/>
                  <a:gd name="connsiteX6" fmla="*/ 229269 w 281453"/>
                  <a:gd name="connsiteY6" fmla="*/ 546523 h 671436"/>
                  <a:gd name="connsiteX7" fmla="*/ 5226 w 281453"/>
                  <a:gd name="connsiteY7" fmla="*/ 0 h 671436"/>
                  <a:gd name="connsiteX0" fmla="*/ 5692 w 281919"/>
                  <a:gd name="connsiteY0" fmla="*/ 0 h 671436"/>
                  <a:gd name="connsiteX1" fmla="*/ 281919 w 281919"/>
                  <a:gd name="connsiteY1" fmla="*/ 0 h 671436"/>
                  <a:gd name="connsiteX2" fmla="*/ 281919 w 281919"/>
                  <a:gd name="connsiteY2" fmla="*/ 664834 h 671436"/>
                  <a:gd name="connsiteX3" fmla="*/ 277398 w 281919"/>
                  <a:gd name="connsiteY3" fmla="*/ 668776 h 671436"/>
                  <a:gd name="connsiteX4" fmla="*/ 258183 w 281919"/>
                  <a:gd name="connsiteY4" fmla="*/ 671436 h 671436"/>
                  <a:gd name="connsiteX5" fmla="*/ 252401 w 281919"/>
                  <a:gd name="connsiteY5" fmla="*/ 651144 h 671436"/>
                  <a:gd name="connsiteX6" fmla="*/ 229735 w 281919"/>
                  <a:gd name="connsiteY6" fmla="*/ 546523 h 671436"/>
                  <a:gd name="connsiteX7" fmla="*/ 5692 w 281919"/>
                  <a:gd name="connsiteY7" fmla="*/ 0 h 671436"/>
                  <a:gd name="connsiteX0" fmla="*/ 3725 w 279952"/>
                  <a:gd name="connsiteY0" fmla="*/ 0 h 671436"/>
                  <a:gd name="connsiteX1" fmla="*/ 279952 w 279952"/>
                  <a:gd name="connsiteY1" fmla="*/ 0 h 671436"/>
                  <a:gd name="connsiteX2" fmla="*/ 279952 w 279952"/>
                  <a:gd name="connsiteY2" fmla="*/ 664834 h 671436"/>
                  <a:gd name="connsiteX3" fmla="*/ 275431 w 279952"/>
                  <a:gd name="connsiteY3" fmla="*/ 668776 h 671436"/>
                  <a:gd name="connsiteX4" fmla="*/ 256216 w 279952"/>
                  <a:gd name="connsiteY4" fmla="*/ 671436 h 671436"/>
                  <a:gd name="connsiteX5" fmla="*/ 250434 w 279952"/>
                  <a:gd name="connsiteY5" fmla="*/ 651144 h 671436"/>
                  <a:gd name="connsiteX6" fmla="*/ 227768 w 279952"/>
                  <a:gd name="connsiteY6" fmla="*/ 546523 h 671436"/>
                  <a:gd name="connsiteX7" fmla="*/ 3725 w 279952"/>
                  <a:gd name="connsiteY7" fmla="*/ 0 h 67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952" h="671436">
                    <a:moveTo>
                      <a:pt x="3725" y="0"/>
                    </a:moveTo>
                    <a:lnTo>
                      <a:pt x="279952" y="0"/>
                    </a:lnTo>
                    <a:lnTo>
                      <a:pt x="279952" y="664834"/>
                    </a:lnTo>
                    <a:lnTo>
                      <a:pt x="275431" y="668776"/>
                    </a:lnTo>
                    <a:lnTo>
                      <a:pt x="256216" y="671436"/>
                    </a:lnTo>
                    <a:lnTo>
                      <a:pt x="250434" y="651144"/>
                    </a:lnTo>
                    <a:cubicBezTo>
                      <a:pt x="241691" y="616409"/>
                      <a:pt x="234081" y="581475"/>
                      <a:pt x="227768" y="546523"/>
                    </a:cubicBezTo>
                    <a:cubicBezTo>
                      <a:pt x="65205" y="473719"/>
                      <a:pt x="-19260" y="241106"/>
                      <a:pt x="3725" y="0"/>
                    </a:cubicBezTo>
                    <a:close/>
                  </a:path>
                </a:pathLst>
              </a:custGeom>
              <a:solidFill>
                <a:srgbClr val="BEBC8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121846" y="2573447"/>
                <a:ext cx="1597574" cy="1776194"/>
              </a:xfrm>
              <a:custGeom>
                <a:avLst/>
                <a:gdLst>
                  <a:gd name="connsiteX0" fmla="*/ 770609 w 1777580"/>
                  <a:gd name="connsiteY0" fmla="*/ 6 h 1960707"/>
                  <a:gd name="connsiteX1" fmla="*/ 862877 w 1777580"/>
                  <a:gd name="connsiteY1" fmla="*/ 183180 h 1960707"/>
                  <a:gd name="connsiteX2" fmla="*/ 852831 w 1777580"/>
                  <a:gd name="connsiteY2" fmla="*/ 210002 h 1960707"/>
                  <a:gd name="connsiteX3" fmla="*/ 854381 w 1777580"/>
                  <a:gd name="connsiteY3" fmla="*/ 221198 h 1960707"/>
                  <a:gd name="connsiteX4" fmla="*/ 1524732 w 1777580"/>
                  <a:gd name="connsiteY4" fmla="*/ 221198 h 1960707"/>
                  <a:gd name="connsiteX5" fmla="*/ 1524732 w 1777580"/>
                  <a:gd name="connsiteY5" fmla="*/ 884057 h 1960707"/>
                  <a:gd name="connsiteX6" fmla="*/ 1544663 w 1777580"/>
                  <a:gd name="connsiteY6" fmla="*/ 896499 h 1960707"/>
                  <a:gd name="connsiteX7" fmla="*/ 1592479 w 1777580"/>
                  <a:gd name="connsiteY7" fmla="*/ 885474 h 1960707"/>
                  <a:gd name="connsiteX8" fmla="*/ 1704675 w 1777580"/>
                  <a:gd name="connsiteY8" fmla="*/ 836231 h 1960707"/>
                  <a:gd name="connsiteX9" fmla="*/ 1594402 w 1777580"/>
                  <a:gd name="connsiteY9" fmla="*/ 1065416 h 1960707"/>
                  <a:gd name="connsiteX10" fmla="*/ 1525546 w 1777580"/>
                  <a:gd name="connsiteY10" fmla="*/ 1075461 h 1960707"/>
                  <a:gd name="connsiteX11" fmla="*/ 1524732 w 1777580"/>
                  <a:gd name="connsiteY11" fmla="*/ 1076929 h 1960707"/>
                  <a:gd name="connsiteX12" fmla="*/ 1524732 w 1777580"/>
                  <a:gd name="connsiteY12" fmla="*/ 1727271 h 1960707"/>
                  <a:gd name="connsiteX13" fmla="*/ 849755 w 1777580"/>
                  <a:gd name="connsiteY13" fmla="*/ 1727271 h 1960707"/>
                  <a:gd name="connsiteX14" fmla="*/ 849431 w 1777580"/>
                  <a:gd name="connsiteY14" fmla="*/ 1727791 h 1960707"/>
                  <a:gd name="connsiteX15" fmla="*/ 860456 w 1777580"/>
                  <a:gd name="connsiteY15" fmla="*/ 1775607 h 1960707"/>
                  <a:gd name="connsiteX16" fmla="*/ 680514 w 1777580"/>
                  <a:gd name="connsiteY16" fmla="*/ 1777529 h 1960707"/>
                  <a:gd name="connsiteX17" fmla="*/ 687435 w 1777580"/>
                  <a:gd name="connsiteY17" fmla="*/ 1728128 h 1960707"/>
                  <a:gd name="connsiteX18" fmla="*/ 686688 w 1777580"/>
                  <a:gd name="connsiteY18" fmla="*/ 1727271 h 1960707"/>
                  <a:gd name="connsiteX19" fmla="*/ 302850 w 1777580"/>
                  <a:gd name="connsiteY19" fmla="*/ 1727271 h 1960707"/>
                  <a:gd name="connsiteX20" fmla="*/ 304569 w 1777580"/>
                  <a:gd name="connsiteY20" fmla="*/ 1714962 h 1960707"/>
                  <a:gd name="connsiteX21" fmla="*/ 288549 w 1777580"/>
                  <a:gd name="connsiteY21" fmla="*/ 1510809 h 1960707"/>
                  <a:gd name="connsiteX22" fmla="*/ 23686 w 1777580"/>
                  <a:gd name="connsiteY22" fmla="*/ 975770 h 1960707"/>
                  <a:gd name="connsiteX23" fmla="*/ 0 w 1777580"/>
                  <a:gd name="connsiteY23" fmla="*/ 892634 h 1960707"/>
                  <a:gd name="connsiteX24" fmla="*/ 18659 w 1777580"/>
                  <a:gd name="connsiteY24" fmla="*/ 890052 h 1960707"/>
                  <a:gd name="connsiteX25" fmla="*/ 18659 w 1777580"/>
                  <a:gd name="connsiteY25" fmla="*/ 221198 h 1960707"/>
                  <a:gd name="connsiteX26" fmla="*/ 694590 w 1777580"/>
                  <a:gd name="connsiteY26" fmla="*/ 221198 h 1960707"/>
                  <a:gd name="connsiteX27" fmla="*/ 695273 w 1777580"/>
                  <a:gd name="connsiteY27" fmla="*/ 208497 h 1960707"/>
                  <a:gd name="connsiteX28" fmla="*/ 682935 w 1777580"/>
                  <a:gd name="connsiteY28" fmla="*/ 185102 h 1960707"/>
                  <a:gd name="connsiteX29" fmla="*/ 770609 w 1777580"/>
                  <a:gd name="connsiteY29" fmla="*/ 6 h 1960707"/>
                  <a:gd name="connsiteX0" fmla="*/ 770609 w 1777580"/>
                  <a:gd name="connsiteY0" fmla="*/ 6 h 1972560"/>
                  <a:gd name="connsiteX1" fmla="*/ 862877 w 1777580"/>
                  <a:gd name="connsiteY1" fmla="*/ 183180 h 1972560"/>
                  <a:gd name="connsiteX2" fmla="*/ 852831 w 1777580"/>
                  <a:gd name="connsiteY2" fmla="*/ 210002 h 1972560"/>
                  <a:gd name="connsiteX3" fmla="*/ 854381 w 1777580"/>
                  <a:gd name="connsiteY3" fmla="*/ 221198 h 1972560"/>
                  <a:gd name="connsiteX4" fmla="*/ 1524732 w 1777580"/>
                  <a:gd name="connsiteY4" fmla="*/ 221198 h 1972560"/>
                  <a:gd name="connsiteX5" fmla="*/ 1524732 w 1777580"/>
                  <a:gd name="connsiteY5" fmla="*/ 884057 h 1972560"/>
                  <a:gd name="connsiteX6" fmla="*/ 1544663 w 1777580"/>
                  <a:gd name="connsiteY6" fmla="*/ 896499 h 1972560"/>
                  <a:gd name="connsiteX7" fmla="*/ 1592479 w 1777580"/>
                  <a:gd name="connsiteY7" fmla="*/ 885474 h 1972560"/>
                  <a:gd name="connsiteX8" fmla="*/ 1704675 w 1777580"/>
                  <a:gd name="connsiteY8" fmla="*/ 836231 h 1972560"/>
                  <a:gd name="connsiteX9" fmla="*/ 1594402 w 1777580"/>
                  <a:gd name="connsiteY9" fmla="*/ 1065416 h 1972560"/>
                  <a:gd name="connsiteX10" fmla="*/ 1525546 w 1777580"/>
                  <a:gd name="connsiteY10" fmla="*/ 1075461 h 1972560"/>
                  <a:gd name="connsiteX11" fmla="*/ 1524732 w 1777580"/>
                  <a:gd name="connsiteY11" fmla="*/ 1076929 h 1972560"/>
                  <a:gd name="connsiteX12" fmla="*/ 1524732 w 1777580"/>
                  <a:gd name="connsiteY12" fmla="*/ 1727271 h 1972560"/>
                  <a:gd name="connsiteX13" fmla="*/ 849755 w 1777580"/>
                  <a:gd name="connsiteY13" fmla="*/ 1727271 h 1972560"/>
                  <a:gd name="connsiteX14" fmla="*/ 849431 w 1777580"/>
                  <a:gd name="connsiteY14" fmla="*/ 1727791 h 1972560"/>
                  <a:gd name="connsiteX15" fmla="*/ 860456 w 1777580"/>
                  <a:gd name="connsiteY15" fmla="*/ 1775607 h 1972560"/>
                  <a:gd name="connsiteX16" fmla="*/ 680514 w 1777580"/>
                  <a:gd name="connsiteY16" fmla="*/ 1777529 h 1972560"/>
                  <a:gd name="connsiteX17" fmla="*/ 687435 w 1777580"/>
                  <a:gd name="connsiteY17" fmla="*/ 1728128 h 1972560"/>
                  <a:gd name="connsiteX18" fmla="*/ 686688 w 1777580"/>
                  <a:gd name="connsiteY18" fmla="*/ 1727271 h 1972560"/>
                  <a:gd name="connsiteX19" fmla="*/ 302850 w 1777580"/>
                  <a:gd name="connsiteY19" fmla="*/ 1727271 h 1972560"/>
                  <a:gd name="connsiteX20" fmla="*/ 304569 w 1777580"/>
                  <a:gd name="connsiteY20" fmla="*/ 1714962 h 1972560"/>
                  <a:gd name="connsiteX21" fmla="*/ 288549 w 1777580"/>
                  <a:gd name="connsiteY21" fmla="*/ 1510809 h 1972560"/>
                  <a:gd name="connsiteX22" fmla="*/ 23686 w 1777580"/>
                  <a:gd name="connsiteY22" fmla="*/ 975770 h 1972560"/>
                  <a:gd name="connsiteX23" fmla="*/ 0 w 1777580"/>
                  <a:gd name="connsiteY23" fmla="*/ 892634 h 1972560"/>
                  <a:gd name="connsiteX24" fmla="*/ 18659 w 1777580"/>
                  <a:gd name="connsiteY24" fmla="*/ 890052 h 1972560"/>
                  <a:gd name="connsiteX25" fmla="*/ 18659 w 1777580"/>
                  <a:gd name="connsiteY25" fmla="*/ 221198 h 1972560"/>
                  <a:gd name="connsiteX26" fmla="*/ 694590 w 1777580"/>
                  <a:gd name="connsiteY26" fmla="*/ 221198 h 1972560"/>
                  <a:gd name="connsiteX27" fmla="*/ 695273 w 1777580"/>
                  <a:gd name="connsiteY27" fmla="*/ 208497 h 1972560"/>
                  <a:gd name="connsiteX28" fmla="*/ 682935 w 1777580"/>
                  <a:gd name="connsiteY28" fmla="*/ 185102 h 1972560"/>
                  <a:gd name="connsiteX29" fmla="*/ 770609 w 1777580"/>
                  <a:gd name="connsiteY29" fmla="*/ 6 h 1972560"/>
                  <a:gd name="connsiteX0" fmla="*/ 770609 w 1777580"/>
                  <a:gd name="connsiteY0" fmla="*/ 6 h 1976318"/>
                  <a:gd name="connsiteX1" fmla="*/ 862877 w 1777580"/>
                  <a:gd name="connsiteY1" fmla="*/ 183180 h 1976318"/>
                  <a:gd name="connsiteX2" fmla="*/ 852831 w 1777580"/>
                  <a:gd name="connsiteY2" fmla="*/ 210002 h 1976318"/>
                  <a:gd name="connsiteX3" fmla="*/ 854381 w 1777580"/>
                  <a:gd name="connsiteY3" fmla="*/ 221198 h 1976318"/>
                  <a:gd name="connsiteX4" fmla="*/ 1524732 w 1777580"/>
                  <a:gd name="connsiteY4" fmla="*/ 221198 h 1976318"/>
                  <a:gd name="connsiteX5" fmla="*/ 1524732 w 1777580"/>
                  <a:gd name="connsiteY5" fmla="*/ 884057 h 1976318"/>
                  <a:gd name="connsiteX6" fmla="*/ 1544663 w 1777580"/>
                  <a:gd name="connsiteY6" fmla="*/ 896499 h 1976318"/>
                  <a:gd name="connsiteX7" fmla="*/ 1592479 w 1777580"/>
                  <a:gd name="connsiteY7" fmla="*/ 885474 h 1976318"/>
                  <a:gd name="connsiteX8" fmla="*/ 1704675 w 1777580"/>
                  <a:gd name="connsiteY8" fmla="*/ 836231 h 1976318"/>
                  <a:gd name="connsiteX9" fmla="*/ 1594402 w 1777580"/>
                  <a:gd name="connsiteY9" fmla="*/ 1065416 h 1976318"/>
                  <a:gd name="connsiteX10" fmla="*/ 1525546 w 1777580"/>
                  <a:gd name="connsiteY10" fmla="*/ 1075461 h 1976318"/>
                  <a:gd name="connsiteX11" fmla="*/ 1524732 w 1777580"/>
                  <a:gd name="connsiteY11" fmla="*/ 1076929 h 1976318"/>
                  <a:gd name="connsiteX12" fmla="*/ 1524732 w 1777580"/>
                  <a:gd name="connsiteY12" fmla="*/ 1727271 h 1976318"/>
                  <a:gd name="connsiteX13" fmla="*/ 849755 w 1777580"/>
                  <a:gd name="connsiteY13" fmla="*/ 1727271 h 1976318"/>
                  <a:gd name="connsiteX14" fmla="*/ 849431 w 1777580"/>
                  <a:gd name="connsiteY14" fmla="*/ 1727791 h 1976318"/>
                  <a:gd name="connsiteX15" fmla="*/ 860456 w 1777580"/>
                  <a:gd name="connsiteY15" fmla="*/ 1775607 h 1976318"/>
                  <a:gd name="connsiteX16" fmla="*/ 680514 w 1777580"/>
                  <a:gd name="connsiteY16" fmla="*/ 1777529 h 1976318"/>
                  <a:gd name="connsiteX17" fmla="*/ 687435 w 1777580"/>
                  <a:gd name="connsiteY17" fmla="*/ 1728128 h 1976318"/>
                  <a:gd name="connsiteX18" fmla="*/ 686688 w 1777580"/>
                  <a:gd name="connsiteY18" fmla="*/ 1727271 h 1976318"/>
                  <a:gd name="connsiteX19" fmla="*/ 302850 w 1777580"/>
                  <a:gd name="connsiteY19" fmla="*/ 1727271 h 1976318"/>
                  <a:gd name="connsiteX20" fmla="*/ 304569 w 1777580"/>
                  <a:gd name="connsiteY20" fmla="*/ 1714962 h 1976318"/>
                  <a:gd name="connsiteX21" fmla="*/ 288549 w 1777580"/>
                  <a:gd name="connsiteY21" fmla="*/ 1510809 h 1976318"/>
                  <a:gd name="connsiteX22" fmla="*/ 23686 w 1777580"/>
                  <a:gd name="connsiteY22" fmla="*/ 975770 h 1976318"/>
                  <a:gd name="connsiteX23" fmla="*/ 0 w 1777580"/>
                  <a:gd name="connsiteY23" fmla="*/ 892634 h 1976318"/>
                  <a:gd name="connsiteX24" fmla="*/ 18659 w 1777580"/>
                  <a:gd name="connsiteY24" fmla="*/ 890052 h 1976318"/>
                  <a:gd name="connsiteX25" fmla="*/ 18659 w 1777580"/>
                  <a:gd name="connsiteY25" fmla="*/ 221198 h 1976318"/>
                  <a:gd name="connsiteX26" fmla="*/ 694590 w 1777580"/>
                  <a:gd name="connsiteY26" fmla="*/ 221198 h 1976318"/>
                  <a:gd name="connsiteX27" fmla="*/ 695273 w 1777580"/>
                  <a:gd name="connsiteY27" fmla="*/ 208497 h 1976318"/>
                  <a:gd name="connsiteX28" fmla="*/ 682935 w 1777580"/>
                  <a:gd name="connsiteY28" fmla="*/ 185102 h 1976318"/>
                  <a:gd name="connsiteX29" fmla="*/ 770609 w 1777580"/>
                  <a:gd name="connsiteY29" fmla="*/ 6 h 1976318"/>
                  <a:gd name="connsiteX0" fmla="*/ 770609 w 1777580"/>
                  <a:gd name="connsiteY0" fmla="*/ 8 h 1976320"/>
                  <a:gd name="connsiteX1" fmla="*/ 871531 w 1777580"/>
                  <a:gd name="connsiteY1" fmla="*/ 180298 h 1976320"/>
                  <a:gd name="connsiteX2" fmla="*/ 852831 w 1777580"/>
                  <a:gd name="connsiteY2" fmla="*/ 210004 h 1976320"/>
                  <a:gd name="connsiteX3" fmla="*/ 854381 w 1777580"/>
                  <a:gd name="connsiteY3" fmla="*/ 221200 h 1976320"/>
                  <a:gd name="connsiteX4" fmla="*/ 1524732 w 1777580"/>
                  <a:gd name="connsiteY4" fmla="*/ 221200 h 1976320"/>
                  <a:gd name="connsiteX5" fmla="*/ 1524732 w 1777580"/>
                  <a:gd name="connsiteY5" fmla="*/ 884059 h 1976320"/>
                  <a:gd name="connsiteX6" fmla="*/ 1544663 w 1777580"/>
                  <a:gd name="connsiteY6" fmla="*/ 896501 h 1976320"/>
                  <a:gd name="connsiteX7" fmla="*/ 1592479 w 1777580"/>
                  <a:gd name="connsiteY7" fmla="*/ 885476 h 1976320"/>
                  <a:gd name="connsiteX8" fmla="*/ 1704675 w 1777580"/>
                  <a:gd name="connsiteY8" fmla="*/ 836233 h 1976320"/>
                  <a:gd name="connsiteX9" fmla="*/ 1594402 w 1777580"/>
                  <a:gd name="connsiteY9" fmla="*/ 1065418 h 1976320"/>
                  <a:gd name="connsiteX10" fmla="*/ 1525546 w 1777580"/>
                  <a:gd name="connsiteY10" fmla="*/ 1075463 h 1976320"/>
                  <a:gd name="connsiteX11" fmla="*/ 1524732 w 1777580"/>
                  <a:gd name="connsiteY11" fmla="*/ 1076931 h 1976320"/>
                  <a:gd name="connsiteX12" fmla="*/ 1524732 w 1777580"/>
                  <a:gd name="connsiteY12" fmla="*/ 1727273 h 1976320"/>
                  <a:gd name="connsiteX13" fmla="*/ 849755 w 1777580"/>
                  <a:gd name="connsiteY13" fmla="*/ 1727273 h 1976320"/>
                  <a:gd name="connsiteX14" fmla="*/ 849431 w 1777580"/>
                  <a:gd name="connsiteY14" fmla="*/ 1727793 h 1976320"/>
                  <a:gd name="connsiteX15" fmla="*/ 860456 w 1777580"/>
                  <a:gd name="connsiteY15" fmla="*/ 1775609 h 1976320"/>
                  <a:gd name="connsiteX16" fmla="*/ 680514 w 1777580"/>
                  <a:gd name="connsiteY16" fmla="*/ 1777531 h 1976320"/>
                  <a:gd name="connsiteX17" fmla="*/ 687435 w 1777580"/>
                  <a:gd name="connsiteY17" fmla="*/ 1728130 h 1976320"/>
                  <a:gd name="connsiteX18" fmla="*/ 686688 w 1777580"/>
                  <a:gd name="connsiteY18" fmla="*/ 1727273 h 1976320"/>
                  <a:gd name="connsiteX19" fmla="*/ 302850 w 1777580"/>
                  <a:gd name="connsiteY19" fmla="*/ 1727273 h 1976320"/>
                  <a:gd name="connsiteX20" fmla="*/ 304569 w 1777580"/>
                  <a:gd name="connsiteY20" fmla="*/ 1714964 h 1976320"/>
                  <a:gd name="connsiteX21" fmla="*/ 288549 w 1777580"/>
                  <a:gd name="connsiteY21" fmla="*/ 1510811 h 1976320"/>
                  <a:gd name="connsiteX22" fmla="*/ 23686 w 1777580"/>
                  <a:gd name="connsiteY22" fmla="*/ 975772 h 1976320"/>
                  <a:gd name="connsiteX23" fmla="*/ 0 w 1777580"/>
                  <a:gd name="connsiteY23" fmla="*/ 892636 h 1976320"/>
                  <a:gd name="connsiteX24" fmla="*/ 18659 w 1777580"/>
                  <a:gd name="connsiteY24" fmla="*/ 890054 h 1976320"/>
                  <a:gd name="connsiteX25" fmla="*/ 18659 w 1777580"/>
                  <a:gd name="connsiteY25" fmla="*/ 221200 h 1976320"/>
                  <a:gd name="connsiteX26" fmla="*/ 694590 w 1777580"/>
                  <a:gd name="connsiteY26" fmla="*/ 221200 h 1976320"/>
                  <a:gd name="connsiteX27" fmla="*/ 695273 w 1777580"/>
                  <a:gd name="connsiteY27" fmla="*/ 208499 h 1976320"/>
                  <a:gd name="connsiteX28" fmla="*/ 682935 w 1777580"/>
                  <a:gd name="connsiteY28" fmla="*/ 185104 h 1976320"/>
                  <a:gd name="connsiteX29" fmla="*/ 770609 w 1777580"/>
                  <a:gd name="connsiteY29" fmla="*/ 8 h 1976320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77580" h="1976326">
                    <a:moveTo>
                      <a:pt x="770609" y="14"/>
                    </a:moveTo>
                    <a:cubicBezTo>
                      <a:pt x="802042" y="-787"/>
                      <a:pt x="997235" y="31255"/>
                      <a:pt x="871531" y="180304"/>
                    </a:cubicBezTo>
                    <a:cubicBezTo>
                      <a:pt x="866062" y="190075"/>
                      <a:pt x="854022" y="201838"/>
                      <a:pt x="852831" y="210010"/>
                    </a:cubicBezTo>
                    <a:lnTo>
                      <a:pt x="854381" y="221206"/>
                    </a:lnTo>
                    <a:lnTo>
                      <a:pt x="1524732" y="221206"/>
                    </a:lnTo>
                    <a:lnTo>
                      <a:pt x="1524732" y="884065"/>
                    </a:lnTo>
                    <a:lnTo>
                      <a:pt x="1544663" y="896507"/>
                    </a:lnTo>
                    <a:cubicBezTo>
                      <a:pt x="1560565" y="901688"/>
                      <a:pt x="1577946" y="898503"/>
                      <a:pt x="1592479" y="885482"/>
                    </a:cubicBezTo>
                    <a:cubicBezTo>
                      <a:pt x="1638389" y="842603"/>
                      <a:pt x="1675805" y="829953"/>
                      <a:pt x="1704675" y="836239"/>
                    </a:cubicBezTo>
                    <a:cubicBezTo>
                      <a:pt x="1829779" y="863476"/>
                      <a:pt x="1794419" y="1246258"/>
                      <a:pt x="1594402" y="1065424"/>
                    </a:cubicBezTo>
                    <a:cubicBezTo>
                      <a:pt x="1565087" y="1049016"/>
                      <a:pt x="1543809" y="1051360"/>
                      <a:pt x="1525546" y="1075469"/>
                    </a:cubicBezTo>
                    <a:lnTo>
                      <a:pt x="1524732" y="1076937"/>
                    </a:lnTo>
                    <a:lnTo>
                      <a:pt x="1524732" y="1727279"/>
                    </a:lnTo>
                    <a:lnTo>
                      <a:pt x="849755" y="1727279"/>
                    </a:lnTo>
                    <a:lnTo>
                      <a:pt x="849431" y="1727799"/>
                    </a:lnTo>
                    <a:cubicBezTo>
                      <a:pt x="844251" y="1743701"/>
                      <a:pt x="846538" y="1761938"/>
                      <a:pt x="860456" y="1775615"/>
                    </a:cubicBezTo>
                    <a:cubicBezTo>
                      <a:pt x="1120144" y="2030798"/>
                      <a:pt x="457949" y="2054709"/>
                      <a:pt x="680514" y="1777537"/>
                    </a:cubicBezTo>
                    <a:cubicBezTo>
                      <a:pt x="691453" y="1757994"/>
                      <a:pt x="694058" y="1742023"/>
                      <a:pt x="687435" y="1728136"/>
                    </a:cubicBezTo>
                    <a:lnTo>
                      <a:pt x="686688" y="1727279"/>
                    </a:lnTo>
                    <a:lnTo>
                      <a:pt x="302850" y="1727279"/>
                    </a:lnTo>
                    <a:lnTo>
                      <a:pt x="304569" y="1714970"/>
                    </a:lnTo>
                    <a:cubicBezTo>
                      <a:pt x="311930" y="1623956"/>
                      <a:pt x="303438" y="1543396"/>
                      <a:pt x="288549" y="1510817"/>
                    </a:cubicBezTo>
                    <a:cubicBezTo>
                      <a:pt x="188806" y="1372033"/>
                      <a:pt x="88774" y="1180723"/>
                      <a:pt x="23686" y="975778"/>
                    </a:cubicBezTo>
                    <a:lnTo>
                      <a:pt x="0" y="892642"/>
                    </a:lnTo>
                    <a:lnTo>
                      <a:pt x="18659" y="890060"/>
                    </a:lnTo>
                    <a:lnTo>
                      <a:pt x="18659" y="221206"/>
                    </a:lnTo>
                    <a:lnTo>
                      <a:pt x="694590" y="221206"/>
                    </a:lnTo>
                    <a:cubicBezTo>
                      <a:pt x="694818" y="216972"/>
                      <a:pt x="695045" y="212739"/>
                      <a:pt x="695273" y="208505"/>
                    </a:cubicBezTo>
                    <a:cubicBezTo>
                      <a:pt x="693497" y="200356"/>
                      <a:pt x="689445" y="192377"/>
                      <a:pt x="682935" y="185110"/>
                    </a:cubicBezTo>
                    <a:cubicBezTo>
                      <a:pt x="548398" y="42494"/>
                      <a:pt x="739176" y="815"/>
                      <a:pt x="770609" y="14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932390" y="4121249"/>
                <a:ext cx="1559785" cy="1353560"/>
              </a:xfrm>
              <a:custGeom>
                <a:avLst/>
                <a:gdLst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891317 w 1735534"/>
                  <a:gd name="connsiteY3" fmla="*/ 55335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5534" h="1506072">
                    <a:moveTo>
                      <a:pt x="514362" y="0"/>
                    </a:moveTo>
                    <a:lnTo>
                      <a:pt x="893064" y="0"/>
                    </a:lnTo>
                    <a:lnTo>
                      <a:pt x="898238" y="5933"/>
                    </a:lnTo>
                    <a:cubicBezTo>
                      <a:pt x="904861" y="19821"/>
                      <a:pt x="922920" y="30626"/>
                      <a:pt x="911981" y="50169"/>
                    </a:cubicBezTo>
                    <a:cubicBezTo>
                      <a:pt x="689416" y="296344"/>
                      <a:pt x="1294181" y="295379"/>
                      <a:pt x="1065490" y="50527"/>
                    </a:cubicBezTo>
                    <a:cubicBezTo>
                      <a:pt x="1052469" y="35994"/>
                      <a:pt x="1055054" y="21498"/>
                      <a:pt x="1060234" y="5596"/>
                    </a:cubicBezTo>
                    <a:lnTo>
                      <a:pt x="1063727" y="0"/>
                    </a:lnTo>
                    <a:lnTo>
                      <a:pt x="1735534" y="0"/>
                    </a:lnTo>
                    <a:lnTo>
                      <a:pt x="1735534" y="664216"/>
                    </a:lnTo>
                    <a:lnTo>
                      <a:pt x="1730305" y="668777"/>
                    </a:lnTo>
                    <a:cubicBezTo>
                      <a:pt x="1716417" y="675399"/>
                      <a:pt x="1700446" y="672794"/>
                      <a:pt x="1680903" y="661856"/>
                    </a:cubicBezTo>
                    <a:cubicBezTo>
                      <a:pt x="1434728" y="439291"/>
                      <a:pt x="1452770" y="1058651"/>
                      <a:pt x="1682826" y="841798"/>
                    </a:cubicBezTo>
                    <a:cubicBezTo>
                      <a:pt x="1697359" y="828777"/>
                      <a:pt x="1714740" y="825592"/>
                      <a:pt x="1730642" y="830773"/>
                    </a:cubicBezTo>
                    <a:lnTo>
                      <a:pt x="1735534" y="833827"/>
                    </a:lnTo>
                    <a:lnTo>
                      <a:pt x="1735534" y="1506072"/>
                    </a:lnTo>
                    <a:lnTo>
                      <a:pt x="1064610" y="1506072"/>
                    </a:lnTo>
                    <a:lnTo>
                      <a:pt x="1063634" y="1499022"/>
                    </a:lnTo>
                    <a:cubicBezTo>
                      <a:pt x="1064825" y="1490851"/>
                      <a:pt x="1068211" y="1481972"/>
                      <a:pt x="1073680" y="1472201"/>
                    </a:cubicBezTo>
                    <a:cubicBezTo>
                      <a:pt x="1296245" y="1226026"/>
                      <a:pt x="665048" y="1229272"/>
                      <a:pt x="893738" y="1474123"/>
                    </a:cubicBezTo>
                    <a:cubicBezTo>
                      <a:pt x="900249" y="1481390"/>
                      <a:pt x="904300" y="1489369"/>
                      <a:pt x="906076" y="1497518"/>
                    </a:cubicBezTo>
                    <a:cubicBezTo>
                      <a:pt x="905923" y="1500369"/>
                      <a:pt x="905769" y="1503221"/>
                      <a:pt x="905616" y="1506072"/>
                    </a:cubicBezTo>
                    <a:lnTo>
                      <a:pt x="229462" y="1506072"/>
                    </a:lnTo>
                    <a:lnTo>
                      <a:pt x="229462" y="830587"/>
                    </a:lnTo>
                    <a:lnTo>
                      <a:pt x="208496" y="829460"/>
                    </a:lnTo>
                    <a:cubicBezTo>
                      <a:pt x="200347" y="831236"/>
                      <a:pt x="192368" y="835287"/>
                      <a:pt x="185101" y="841798"/>
                    </a:cubicBezTo>
                    <a:cubicBezTo>
                      <a:pt x="-59750" y="1070488"/>
                      <a:pt x="-62996" y="439291"/>
                      <a:pt x="183179" y="661856"/>
                    </a:cubicBezTo>
                    <a:cubicBezTo>
                      <a:pt x="192950" y="667325"/>
                      <a:pt x="201829" y="670711"/>
                      <a:pt x="210000" y="671902"/>
                    </a:cubicBezTo>
                    <a:lnTo>
                      <a:pt x="229462" y="669208"/>
                    </a:lnTo>
                    <a:lnTo>
                      <a:pt x="229462" y="374058"/>
                    </a:lnTo>
                    <a:lnTo>
                      <a:pt x="302670" y="361208"/>
                    </a:lnTo>
                    <a:cubicBezTo>
                      <a:pt x="417971" y="332389"/>
                      <a:pt x="477067" y="210960"/>
                      <a:pt x="502375" y="85876"/>
                    </a:cubicBezTo>
                    <a:lnTo>
                      <a:pt x="514362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493686" y="1258191"/>
                <a:ext cx="649493" cy="1518622"/>
              </a:xfrm>
              <a:custGeom>
                <a:avLst/>
                <a:gdLst>
                  <a:gd name="connsiteX0" fmla="*/ 712398 w 722674"/>
                  <a:gd name="connsiteY0" fmla="*/ 1013120 h 1689732"/>
                  <a:gd name="connsiteX1" fmla="*/ 722674 w 722674"/>
                  <a:gd name="connsiteY1" fmla="*/ 1013672 h 1689732"/>
                  <a:gd name="connsiteX2" fmla="*/ 722674 w 722674"/>
                  <a:gd name="connsiteY2" fmla="*/ 1689732 h 1689732"/>
                  <a:gd name="connsiteX3" fmla="*/ 445802 w 722674"/>
                  <a:gd name="connsiteY3" fmla="*/ 1689732 h 1689732"/>
                  <a:gd name="connsiteX4" fmla="*/ 456035 w 722674"/>
                  <a:gd name="connsiteY4" fmla="*/ 1609311 h 1689732"/>
                  <a:gd name="connsiteX5" fmla="*/ 599630 w 722674"/>
                  <a:gd name="connsiteY5" fmla="*/ 1366457 h 1689732"/>
                  <a:gd name="connsiteX6" fmla="*/ 610005 w 722674"/>
                  <a:gd name="connsiteY6" fmla="*/ 1120142 h 1689732"/>
                  <a:gd name="connsiteX7" fmla="*/ 611343 w 722674"/>
                  <a:gd name="connsiteY7" fmla="*/ 1073083 h 1689732"/>
                  <a:gd name="connsiteX8" fmla="*/ 645927 w 722674"/>
                  <a:gd name="connsiteY8" fmla="*/ 1058679 h 1689732"/>
                  <a:gd name="connsiteX9" fmla="*/ 689003 w 722674"/>
                  <a:gd name="connsiteY9" fmla="*/ 1025458 h 1689732"/>
                  <a:gd name="connsiteX10" fmla="*/ 712398 w 722674"/>
                  <a:gd name="connsiteY10" fmla="*/ 1013120 h 1689732"/>
                  <a:gd name="connsiteX11" fmla="*/ 283181 w 722674"/>
                  <a:gd name="connsiteY11" fmla="*/ 183660 h 1689732"/>
                  <a:gd name="connsiteX12" fmla="*/ 722674 w 722674"/>
                  <a:gd name="connsiteY12" fmla="*/ 183660 h 1689732"/>
                  <a:gd name="connsiteX13" fmla="*/ 722674 w 722674"/>
                  <a:gd name="connsiteY13" fmla="*/ 854347 h 1689732"/>
                  <a:gd name="connsiteX14" fmla="*/ 713902 w 722674"/>
                  <a:gd name="connsiteY14" fmla="*/ 855561 h 1689732"/>
                  <a:gd name="connsiteX15" fmla="*/ 687080 w 722674"/>
                  <a:gd name="connsiteY15" fmla="*/ 845516 h 1689732"/>
                  <a:gd name="connsiteX16" fmla="*/ 643844 w 722674"/>
                  <a:gd name="connsiteY16" fmla="*/ 813372 h 1689732"/>
                  <a:gd name="connsiteX17" fmla="*/ 615109 w 722674"/>
                  <a:gd name="connsiteY17" fmla="*/ 802121 h 1689732"/>
                  <a:gd name="connsiteX18" fmla="*/ 611566 w 722674"/>
                  <a:gd name="connsiteY18" fmla="*/ 659458 h 1689732"/>
                  <a:gd name="connsiteX19" fmla="*/ 551424 w 722674"/>
                  <a:gd name="connsiteY19" fmla="*/ 288568 h 1689732"/>
                  <a:gd name="connsiteX20" fmla="*/ 345443 w 722674"/>
                  <a:gd name="connsiteY20" fmla="*/ 206951 h 1689732"/>
                  <a:gd name="connsiteX21" fmla="*/ 96174 w 722674"/>
                  <a:gd name="connsiteY21" fmla="*/ 0 h 1689732"/>
                  <a:gd name="connsiteX22" fmla="*/ 107263 w 722674"/>
                  <a:gd name="connsiteY22" fmla="*/ 22280 h 1689732"/>
                  <a:gd name="connsiteX23" fmla="*/ 92963 w 722674"/>
                  <a:gd name="connsiteY23" fmla="*/ 91262 h 1689732"/>
                  <a:gd name="connsiteX24" fmla="*/ 86021 w 722674"/>
                  <a:gd name="connsiteY24" fmla="*/ 100600 h 1689732"/>
                  <a:gd name="connsiteX25" fmla="*/ 29004 w 722674"/>
                  <a:gd name="connsiteY25" fmla="*/ 66451 h 1689732"/>
                  <a:gd name="connsiteX26" fmla="*/ 0 w 722674"/>
                  <a:gd name="connsiteY26" fmla="*/ 34494 h 1689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2674" h="1689732">
                    <a:moveTo>
                      <a:pt x="712398" y="1013120"/>
                    </a:moveTo>
                    <a:lnTo>
                      <a:pt x="722674" y="1013672"/>
                    </a:lnTo>
                    <a:lnTo>
                      <a:pt x="722674" y="1689732"/>
                    </a:lnTo>
                    <a:lnTo>
                      <a:pt x="445802" y="1689732"/>
                    </a:lnTo>
                    <a:lnTo>
                      <a:pt x="456035" y="1609311"/>
                    </a:lnTo>
                    <a:cubicBezTo>
                      <a:pt x="483557" y="1482405"/>
                      <a:pt x="539637" y="1383651"/>
                      <a:pt x="599630" y="1366457"/>
                    </a:cubicBezTo>
                    <a:cubicBezTo>
                      <a:pt x="602254" y="1301684"/>
                      <a:pt x="606544" y="1215889"/>
                      <a:pt x="610005" y="1120142"/>
                    </a:cubicBezTo>
                    <a:lnTo>
                      <a:pt x="611343" y="1073083"/>
                    </a:lnTo>
                    <a:lnTo>
                      <a:pt x="645927" y="1058679"/>
                    </a:lnTo>
                    <a:cubicBezTo>
                      <a:pt x="659341" y="1050686"/>
                      <a:pt x="673700" y="1039751"/>
                      <a:pt x="689003" y="1025458"/>
                    </a:cubicBezTo>
                    <a:cubicBezTo>
                      <a:pt x="696270" y="1018947"/>
                      <a:pt x="704248" y="1014896"/>
                      <a:pt x="712398" y="1013120"/>
                    </a:cubicBezTo>
                    <a:close/>
                    <a:moveTo>
                      <a:pt x="283181" y="183660"/>
                    </a:moveTo>
                    <a:lnTo>
                      <a:pt x="722674" y="183660"/>
                    </a:lnTo>
                    <a:lnTo>
                      <a:pt x="722674" y="854347"/>
                    </a:lnTo>
                    <a:lnTo>
                      <a:pt x="713902" y="855561"/>
                    </a:lnTo>
                    <a:cubicBezTo>
                      <a:pt x="705730" y="854371"/>
                      <a:pt x="696852" y="850985"/>
                      <a:pt x="687080" y="845516"/>
                    </a:cubicBezTo>
                    <a:cubicBezTo>
                      <a:pt x="671694" y="831606"/>
                      <a:pt x="657283" y="821031"/>
                      <a:pt x="643844" y="813372"/>
                    </a:cubicBezTo>
                    <a:lnTo>
                      <a:pt x="615109" y="802121"/>
                    </a:lnTo>
                    <a:lnTo>
                      <a:pt x="611566" y="659458"/>
                    </a:lnTo>
                    <a:cubicBezTo>
                      <a:pt x="604609" y="508410"/>
                      <a:pt x="587368" y="372327"/>
                      <a:pt x="551424" y="288568"/>
                    </a:cubicBezTo>
                    <a:cubicBezTo>
                      <a:pt x="517466" y="269390"/>
                      <a:pt x="435853" y="240198"/>
                      <a:pt x="345443" y="206951"/>
                    </a:cubicBezTo>
                    <a:close/>
                    <a:moveTo>
                      <a:pt x="96174" y="0"/>
                    </a:moveTo>
                    <a:lnTo>
                      <a:pt x="107263" y="22280"/>
                    </a:lnTo>
                    <a:cubicBezTo>
                      <a:pt x="111931" y="41395"/>
                      <a:pt x="108281" y="64384"/>
                      <a:pt x="92963" y="91262"/>
                    </a:cubicBezTo>
                    <a:lnTo>
                      <a:pt x="86021" y="100600"/>
                    </a:lnTo>
                    <a:lnTo>
                      <a:pt x="29004" y="66451"/>
                    </a:lnTo>
                    <a:cubicBezTo>
                      <a:pt x="14077" y="55293"/>
                      <a:pt x="3929" y="44567"/>
                      <a:pt x="0" y="344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2043122" y="1423252"/>
                <a:ext cx="1649688" cy="1353560"/>
              </a:xfrm>
              <a:custGeom>
                <a:avLst/>
                <a:gdLst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5566" h="1506072">
                    <a:moveTo>
                      <a:pt x="106254" y="0"/>
                    </a:moveTo>
                    <a:lnTo>
                      <a:pt x="776394" y="0"/>
                    </a:lnTo>
                    <a:lnTo>
                      <a:pt x="778155" y="12722"/>
                    </a:lnTo>
                    <a:cubicBezTo>
                      <a:pt x="776964" y="20893"/>
                      <a:pt x="773579" y="29772"/>
                      <a:pt x="768109" y="39543"/>
                    </a:cubicBezTo>
                    <a:cubicBezTo>
                      <a:pt x="548249" y="266781"/>
                      <a:pt x="1149689" y="282472"/>
                      <a:pt x="948051" y="37621"/>
                    </a:cubicBezTo>
                    <a:cubicBezTo>
                      <a:pt x="941541" y="30354"/>
                      <a:pt x="937489" y="22376"/>
                      <a:pt x="935713" y="14226"/>
                    </a:cubicBezTo>
                    <a:lnTo>
                      <a:pt x="936478" y="0"/>
                    </a:lnTo>
                    <a:lnTo>
                      <a:pt x="1612326" y="0"/>
                    </a:lnTo>
                    <a:lnTo>
                      <a:pt x="1612326" y="675821"/>
                    </a:lnTo>
                    <a:lnTo>
                      <a:pt x="1627071" y="676614"/>
                    </a:lnTo>
                    <a:cubicBezTo>
                      <a:pt x="1635220" y="674837"/>
                      <a:pt x="1643199" y="670786"/>
                      <a:pt x="1650466" y="664276"/>
                    </a:cubicBezTo>
                    <a:cubicBezTo>
                      <a:pt x="1895317" y="435585"/>
                      <a:pt x="1898563" y="1066783"/>
                      <a:pt x="1652388" y="844217"/>
                    </a:cubicBezTo>
                    <a:cubicBezTo>
                      <a:pt x="1642617" y="838748"/>
                      <a:pt x="1633738" y="835362"/>
                      <a:pt x="1625567" y="834172"/>
                    </a:cubicBezTo>
                    <a:lnTo>
                      <a:pt x="1612326" y="836004"/>
                    </a:lnTo>
                    <a:lnTo>
                      <a:pt x="1612326" y="1506072"/>
                    </a:lnTo>
                    <a:lnTo>
                      <a:pt x="942677" y="1506072"/>
                    </a:lnTo>
                    <a:lnTo>
                      <a:pt x="940425" y="1489799"/>
                    </a:lnTo>
                    <a:cubicBezTo>
                      <a:pt x="941616" y="1481628"/>
                      <a:pt x="945002" y="1472749"/>
                      <a:pt x="950471" y="1462978"/>
                    </a:cubicBezTo>
                    <a:cubicBezTo>
                      <a:pt x="1162703" y="1242633"/>
                      <a:pt x="567669" y="1225215"/>
                      <a:pt x="770529" y="1464900"/>
                    </a:cubicBezTo>
                    <a:cubicBezTo>
                      <a:pt x="777040" y="1472167"/>
                      <a:pt x="781091" y="1480145"/>
                      <a:pt x="782867" y="1488295"/>
                    </a:cubicBezTo>
                    <a:cubicBezTo>
                      <a:pt x="782549" y="1494221"/>
                      <a:pt x="782230" y="1500146"/>
                      <a:pt x="781912" y="1506072"/>
                    </a:cubicBezTo>
                    <a:lnTo>
                      <a:pt x="106254" y="1506072"/>
                    </a:lnTo>
                    <a:lnTo>
                      <a:pt x="106254" y="829739"/>
                    </a:lnTo>
                    <a:lnTo>
                      <a:pt x="101054" y="829460"/>
                    </a:lnTo>
                    <a:cubicBezTo>
                      <a:pt x="92905" y="831236"/>
                      <a:pt x="84926" y="835287"/>
                      <a:pt x="77659" y="841798"/>
                    </a:cubicBezTo>
                    <a:cubicBezTo>
                      <a:pt x="62356" y="856091"/>
                      <a:pt x="47997" y="867026"/>
                      <a:pt x="34583" y="875019"/>
                    </a:cubicBezTo>
                    <a:lnTo>
                      <a:pt x="0" y="889423"/>
                    </a:lnTo>
                    <a:cubicBezTo>
                      <a:pt x="973" y="855209"/>
                      <a:pt x="1947" y="820995"/>
                      <a:pt x="2920" y="786781"/>
                    </a:cubicBezTo>
                    <a:cubicBezTo>
                      <a:pt x="3924" y="735314"/>
                      <a:pt x="4409" y="682744"/>
                      <a:pt x="4064" y="630452"/>
                    </a:cubicBezTo>
                    <a:cubicBezTo>
                      <a:pt x="3965" y="626455"/>
                      <a:pt x="3865" y="622458"/>
                      <a:pt x="3766" y="618461"/>
                    </a:cubicBezTo>
                    <a:lnTo>
                      <a:pt x="32501" y="629712"/>
                    </a:lnTo>
                    <a:cubicBezTo>
                      <a:pt x="45940" y="637371"/>
                      <a:pt x="60351" y="647946"/>
                      <a:pt x="75737" y="661856"/>
                    </a:cubicBezTo>
                    <a:cubicBezTo>
                      <a:pt x="85508" y="667325"/>
                      <a:pt x="94387" y="670711"/>
                      <a:pt x="102558" y="671901"/>
                    </a:cubicBezTo>
                    <a:lnTo>
                      <a:pt x="106254" y="671390"/>
                    </a:lnTo>
                    <a:lnTo>
                      <a:pt x="1062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4828682" y="971692"/>
            <a:ext cx="3940414" cy="5573496"/>
            <a:chOff x="4865258" y="980836"/>
            <a:chExt cx="3940414" cy="5573496"/>
          </a:xfrm>
        </p:grpSpPr>
        <p:sp>
          <p:nvSpPr>
            <p:cNvPr id="50" name="TextBox 49"/>
            <p:cNvSpPr txBox="1"/>
            <p:nvPr/>
          </p:nvSpPr>
          <p:spPr>
            <a:xfrm>
              <a:off x="5025398" y="3520303"/>
              <a:ext cx="322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5EA4"/>
                  </a:solidFill>
                  <a:latin typeface="+mj-lt"/>
                </a:rPr>
                <a:t>Timing Issues</a:t>
              </a:r>
              <a:endParaRPr lang="en-US" sz="2400" b="1" dirty="0">
                <a:solidFill>
                  <a:srgbClr val="005EA4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33053" y="3952002"/>
              <a:ext cx="3184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Time Frames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Length of Commitment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865258" y="4786821"/>
              <a:ext cx="3657600" cy="0"/>
            </a:xfrm>
            <a:prstGeom prst="line">
              <a:avLst/>
            </a:prstGeom>
            <a:ln w="19050">
              <a:solidFill>
                <a:srgbClr val="005EA4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033054" y="5230893"/>
              <a:ext cx="37726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Financial Aid Concerns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External Pressures/Urgency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Internal Pressures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Relation to Knowledge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33054" y="980836"/>
              <a:ext cx="3772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Nature of Academic Work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33054" y="1407569"/>
              <a:ext cx="35736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Written Papers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Style Format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Content Requirements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Level of Ambiguity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Grading of Work Product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Product Ownership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33054" y="4805179"/>
              <a:ext cx="322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Student Issues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871354" y="3430461"/>
              <a:ext cx="3657600" cy="0"/>
            </a:xfrm>
            <a:prstGeom prst="line">
              <a:avLst/>
            </a:prstGeom>
            <a:ln w="19050">
              <a:solidFill>
                <a:srgbClr val="005EA4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11</a:t>
            </a:fld>
            <a:endParaRPr lang="en-US"/>
          </a:p>
        </p:txBody>
      </p:sp>
      <p:sp>
        <p:nvSpPr>
          <p:cNvPr id="58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7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422647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Timing Issues: Time Frames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104437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105762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618488"/>
              <a:ext cx="3968076" cy="4270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Clear start and end of coursework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Semester/term calendar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Occasional extensions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What gets measured gets </a:t>
              </a:r>
              <a:r>
                <a:rPr lang="en-US" sz="2400" dirty="0" smtClean="0"/>
                <a:t>done.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Institutional deadlines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Professor must pass/fail student by course end.</a:t>
              </a:r>
            </a:p>
            <a:p>
              <a:pPr marL="457200" indent="-45720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The academic calendar is available years </a:t>
              </a:r>
              <a:r>
                <a:rPr lang="en-US" sz="2200" dirty="0" smtClean="0"/>
                <a:t>in advance.</a:t>
              </a:r>
              <a:endParaRPr lang="en-US" sz="2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0198" y="1600200"/>
              <a:ext cx="4047004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Work is ongoing until dissertation is done.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Final draft</a:t>
              </a:r>
              <a:endParaRPr lang="en-US" sz="2200" dirty="0"/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Chair approval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Committee approval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University/school approvals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Little time measurement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Sometimes only institutional deadline is     8-10 year time limit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A few chairs may want to keep students longer</a:t>
              </a:r>
              <a:endParaRPr lang="en-US" sz="2200" dirty="0"/>
            </a:p>
          </p:txBody>
        </p:sp>
      </p:grpSp>
      <p:sp>
        <p:nvSpPr>
          <p:cNvPr id="20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8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422647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Timing Issues: Length of Commitment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13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21" name="Group 20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" y="1131869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91855" y="1142338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1480" y="1773936"/>
              <a:ext cx="3968076" cy="287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Work is like a sprint.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One semester/term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Professor and student are pressured to complete work on </a:t>
              </a:r>
              <a:r>
                <a:rPr lang="en-US" sz="2400" dirty="0" smtClean="0"/>
                <a:t>time.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Predictable work cycle (clear start and end)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97630" y="1764792"/>
              <a:ext cx="3880026" cy="361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Work is like a marathon.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Could take years</a:t>
              </a:r>
              <a:endParaRPr lang="en-US" sz="2200" dirty="0"/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Chair </a:t>
              </a:r>
              <a:r>
                <a:rPr lang="en-US" sz="2400" dirty="0" smtClean="0"/>
                <a:t>is not likely to have </a:t>
              </a:r>
              <a:r>
                <a:rPr lang="en-US" sz="2400" dirty="0"/>
                <a:t>same sense of urgency to complete </a:t>
              </a:r>
              <a:r>
                <a:rPr lang="en-US" sz="2400" dirty="0" smtClean="0"/>
                <a:t>work as the student does.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Completing the project doesn’t typically change the chair’s life.</a:t>
              </a:r>
              <a:endParaRPr lang="en-US" sz="2400" dirty="0"/>
            </a:p>
          </p:txBody>
        </p:sp>
      </p:grpSp>
      <p:sp>
        <p:nvSpPr>
          <p:cNvPr id="17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6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34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Twelve Task-Related Differences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160654"/>
            <a:ext cx="93309" cy="82296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BEB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11211" y="1159320"/>
            <a:ext cx="4192574" cy="4449119"/>
            <a:chOff x="183825" y="726859"/>
            <a:chExt cx="5341419" cy="552066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13054" r="5135" b="17855"/>
            <a:stretch/>
          </p:blipFill>
          <p:spPr>
            <a:xfrm rot="17479">
              <a:off x="251894" y="5865292"/>
              <a:ext cx="5273350" cy="382228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83825" y="726859"/>
              <a:ext cx="5200942" cy="5364848"/>
              <a:chOff x="170872" y="732355"/>
              <a:chExt cx="5664734" cy="5843258"/>
            </a:xfrm>
            <a:effectLst/>
          </p:grpSpPr>
          <p:sp>
            <p:nvSpPr>
              <p:cNvPr id="31" name="Freeform 30"/>
              <p:cNvSpPr/>
              <p:nvPr/>
            </p:nvSpPr>
            <p:spPr>
              <a:xfrm>
                <a:off x="4636369" y="5294460"/>
                <a:ext cx="1199237" cy="1276596"/>
              </a:xfrm>
              <a:custGeom>
                <a:avLst/>
                <a:gdLst>
                  <a:gd name="connsiteX0" fmla="*/ 866193 w 1334361"/>
                  <a:gd name="connsiteY0" fmla="*/ 0 h 1420436"/>
                  <a:gd name="connsiteX1" fmla="*/ 1021700 w 1334361"/>
                  <a:gd name="connsiteY1" fmla="*/ 176628 h 1420436"/>
                  <a:gd name="connsiteX2" fmla="*/ 1333224 w 1334361"/>
                  <a:gd name="connsiteY2" fmla="*/ 1163721 h 1420436"/>
                  <a:gd name="connsiteX3" fmla="*/ 1136050 w 1334361"/>
                  <a:gd name="connsiteY3" fmla="*/ 1419507 h 1420436"/>
                  <a:gd name="connsiteX4" fmla="*/ 222803 w 1334361"/>
                  <a:gd name="connsiteY4" fmla="*/ 1420436 h 1420436"/>
                  <a:gd name="connsiteX5" fmla="*/ 222803 w 1334361"/>
                  <a:gd name="connsiteY5" fmla="*/ 1025823 h 1420436"/>
                  <a:gd name="connsiteX6" fmla="*/ 208497 w 1334361"/>
                  <a:gd name="connsiteY6" fmla="*/ 1025054 h 1420436"/>
                  <a:gd name="connsiteX7" fmla="*/ 185102 w 1334361"/>
                  <a:gd name="connsiteY7" fmla="*/ 1037392 h 1420436"/>
                  <a:gd name="connsiteX8" fmla="*/ 74590 w 1334361"/>
                  <a:gd name="connsiteY8" fmla="*/ 810230 h 1420436"/>
                  <a:gd name="connsiteX9" fmla="*/ 102540 w 1334361"/>
                  <a:gd name="connsiteY9" fmla="*/ 810662 h 1420436"/>
                  <a:gd name="connsiteX10" fmla="*/ 183179 w 1334361"/>
                  <a:gd name="connsiteY10" fmla="*/ 857450 h 1420436"/>
                  <a:gd name="connsiteX11" fmla="*/ 210000 w 1334361"/>
                  <a:gd name="connsiteY11" fmla="*/ 867496 h 1420436"/>
                  <a:gd name="connsiteX12" fmla="*/ 231547 w 1334361"/>
                  <a:gd name="connsiteY12" fmla="*/ 864514 h 1420436"/>
                  <a:gd name="connsiteX13" fmla="*/ 222803 w 1334361"/>
                  <a:gd name="connsiteY13" fmla="*/ 865724 h 1420436"/>
                  <a:gd name="connsiteX14" fmla="*/ 222803 w 1334361"/>
                  <a:gd name="connsiteY14" fmla="*/ 195595 h 1420436"/>
                  <a:gd name="connsiteX15" fmla="*/ 898382 w 1334361"/>
                  <a:gd name="connsiteY15" fmla="*/ 195595 h 1420436"/>
                  <a:gd name="connsiteX16" fmla="*/ 899417 w 1334361"/>
                  <a:gd name="connsiteY16" fmla="*/ 176352 h 1420436"/>
                  <a:gd name="connsiteX17" fmla="*/ 887079 w 1334361"/>
                  <a:gd name="connsiteY17" fmla="*/ 152957 h 1420436"/>
                  <a:gd name="connsiteX18" fmla="*/ 850015 w 1334361"/>
                  <a:gd name="connsiteY18" fmla="*/ 14742 h 14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34361" h="1420436">
                    <a:moveTo>
                      <a:pt x="866193" y="0"/>
                    </a:moveTo>
                    <a:lnTo>
                      <a:pt x="1021700" y="176628"/>
                    </a:lnTo>
                    <a:cubicBezTo>
                      <a:pt x="1222577" y="439586"/>
                      <a:pt x="1347717" y="763132"/>
                      <a:pt x="1333224" y="1163721"/>
                    </a:cubicBezTo>
                    <a:cubicBezTo>
                      <a:pt x="1261122" y="1395432"/>
                      <a:pt x="1139034" y="1418268"/>
                      <a:pt x="1136050" y="1419507"/>
                    </a:cubicBezTo>
                    <a:lnTo>
                      <a:pt x="222803" y="1420436"/>
                    </a:lnTo>
                    <a:lnTo>
                      <a:pt x="222803" y="1025823"/>
                    </a:lnTo>
                    <a:lnTo>
                      <a:pt x="208497" y="1025054"/>
                    </a:lnTo>
                    <a:cubicBezTo>
                      <a:pt x="200347" y="1026830"/>
                      <a:pt x="192369" y="1030882"/>
                      <a:pt x="185102" y="1037392"/>
                    </a:cubicBezTo>
                    <a:cubicBezTo>
                      <a:pt x="-15753" y="1224990"/>
                      <a:pt x="-54028" y="833958"/>
                      <a:pt x="74590" y="810230"/>
                    </a:cubicBezTo>
                    <a:cubicBezTo>
                      <a:pt x="83164" y="808647"/>
                      <a:pt x="92480" y="808698"/>
                      <a:pt x="102540" y="810662"/>
                    </a:cubicBezTo>
                    <a:cubicBezTo>
                      <a:pt x="125533" y="815149"/>
                      <a:pt x="152407" y="829630"/>
                      <a:pt x="183179" y="857450"/>
                    </a:cubicBezTo>
                    <a:cubicBezTo>
                      <a:pt x="192950" y="862920"/>
                      <a:pt x="201829" y="866305"/>
                      <a:pt x="210000" y="867496"/>
                    </a:cubicBezTo>
                    <a:lnTo>
                      <a:pt x="231547" y="864514"/>
                    </a:lnTo>
                    <a:lnTo>
                      <a:pt x="222803" y="865724"/>
                    </a:lnTo>
                    <a:lnTo>
                      <a:pt x="222803" y="195595"/>
                    </a:lnTo>
                    <a:lnTo>
                      <a:pt x="898382" y="195595"/>
                    </a:lnTo>
                    <a:lnTo>
                      <a:pt x="899417" y="176352"/>
                    </a:lnTo>
                    <a:cubicBezTo>
                      <a:pt x="897641" y="168203"/>
                      <a:pt x="893589" y="160224"/>
                      <a:pt x="887079" y="152957"/>
                    </a:cubicBezTo>
                    <a:cubicBezTo>
                      <a:pt x="829907" y="91745"/>
                      <a:pt x="826477" y="45632"/>
                      <a:pt x="850015" y="14742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>
                <a:innerShdw blurRad="38100" dist="254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487613" y="5470248"/>
                <a:ext cx="1353560" cy="1102180"/>
              </a:xfrm>
              <a:custGeom>
                <a:avLst/>
                <a:gdLst>
                  <a:gd name="connsiteX0" fmla="*/ 0 w 1506072"/>
                  <a:gd name="connsiteY0" fmla="*/ 0 h 1226368"/>
                  <a:gd name="connsiteX1" fmla="*/ 668136 w 1506072"/>
                  <a:gd name="connsiteY1" fmla="*/ 0 h 1226368"/>
                  <a:gd name="connsiteX2" fmla="*/ 668776 w 1506072"/>
                  <a:gd name="connsiteY2" fmla="*/ 734 h 1226368"/>
                  <a:gd name="connsiteX3" fmla="*/ 661855 w 1506072"/>
                  <a:gd name="connsiteY3" fmla="*/ 50136 h 1226368"/>
                  <a:gd name="connsiteX4" fmla="*/ 841797 w 1506072"/>
                  <a:gd name="connsiteY4" fmla="*/ 48213 h 1226368"/>
                  <a:gd name="connsiteX5" fmla="*/ 830772 w 1506072"/>
                  <a:gd name="connsiteY5" fmla="*/ 397 h 1226368"/>
                  <a:gd name="connsiteX6" fmla="*/ 831020 w 1506072"/>
                  <a:gd name="connsiteY6" fmla="*/ 0 h 1226368"/>
                  <a:gd name="connsiteX7" fmla="*/ 1506072 w 1506072"/>
                  <a:gd name="connsiteY7" fmla="*/ 0 h 1226368"/>
                  <a:gd name="connsiteX8" fmla="*/ 1506072 w 1506072"/>
                  <a:gd name="connsiteY8" fmla="*/ 669427 h 1226368"/>
                  <a:gd name="connsiteX9" fmla="*/ 1488193 w 1506072"/>
                  <a:gd name="connsiteY9" fmla="*/ 671902 h 1226368"/>
                  <a:gd name="connsiteX10" fmla="*/ 1461371 w 1506072"/>
                  <a:gd name="connsiteY10" fmla="*/ 661856 h 1226368"/>
                  <a:gd name="connsiteX11" fmla="*/ 1463294 w 1506072"/>
                  <a:gd name="connsiteY11" fmla="*/ 841798 h 1226368"/>
                  <a:gd name="connsiteX12" fmla="*/ 1486689 w 1506072"/>
                  <a:gd name="connsiteY12" fmla="*/ 829460 h 1226368"/>
                  <a:gd name="connsiteX13" fmla="*/ 1506072 w 1506072"/>
                  <a:gd name="connsiteY13" fmla="*/ 830502 h 1226368"/>
                  <a:gd name="connsiteX14" fmla="*/ 1506072 w 1506072"/>
                  <a:gd name="connsiteY14" fmla="*/ 1224836 h 1226368"/>
                  <a:gd name="connsiteX15" fmla="*/ 0 w 1506072"/>
                  <a:gd name="connsiteY15" fmla="*/ 1226368 h 1226368"/>
                  <a:gd name="connsiteX16" fmla="*/ 0 w 1506072"/>
                  <a:gd name="connsiteY16" fmla="*/ 864896 h 1226368"/>
                  <a:gd name="connsiteX17" fmla="*/ 5894 w 1506072"/>
                  <a:gd name="connsiteY17" fmla="*/ 854262 h 1226368"/>
                  <a:gd name="connsiteX18" fmla="*/ 74750 w 1506072"/>
                  <a:gd name="connsiteY18" fmla="*/ 844218 h 1226368"/>
                  <a:gd name="connsiteX19" fmla="*/ 72828 w 1506072"/>
                  <a:gd name="connsiteY19" fmla="*/ 664276 h 1226368"/>
                  <a:gd name="connsiteX20" fmla="*/ 2809 w 1506072"/>
                  <a:gd name="connsiteY20" fmla="*/ 661441 h 1226368"/>
                  <a:gd name="connsiteX21" fmla="*/ 0 w 1506072"/>
                  <a:gd name="connsiteY21" fmla="*/ 657196 h 122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6368">
                    <a:moveTo>
                      <a:pt x="0" y="0"/>
                    </a:moveTo>
                    <a:lnTo>
                      <a:pt x="668136" y="0"/>
                    </a:lnTo>
                    <a:lnTo>
                      <a:pt x="668776" y="734"/>
                    </a:lnTo>
                    <a:cubicBezTo>
                      <a:pt x="675399" y="14622"/>
                      <a:pt x="672794" y="30593"/>
                      <a:pt x="661855" y="50136"/>
                    </a:cubicBezTo>
                    <a:cubicBezTo>
                      <a:pt x="439290" y="296311"/>
                      <a:pt x="1070488" y="293065"/>
                      <a:pt x="841797" y="48213"/>
                    </a:cubicBezTo>
                    <a:cubicBezTo>
                      <a:pt x="828776" y="33680"/>
                      <a:pt x="825592" y="16299"/>
                      <a:pt x="830772" y="397"/>
                    </a:cubicBezTo>
                    <a:lnTo>
                      <a:pt x="831020" y="0"/>
                    </a:lnTo>
                    <a:lnTo>
                      <a:pt x="1506072" y="0"/>
                    </a:lnTo>
                    <a:lnTo>
                      <a:pt x="1506072" y="669427"/>
                    </a:lnTo>
                    <a:lnTo>
                      <a:pt x="1488193" y="671902"/>
                    </a:lnTo>
                    <a:cubicBezTo>
                      <a:pt x="1480021" y="670711"/>
                      <a:pt x="1471143" y="667325"/>
                      <a:pt x="1461371" y="661856"/>
                    </a:cubicBezTo>
                    <a:cubicBezTo>
                      <a:pt x="1215196" y="439291"/>
                      <a:pt x="1218442" y="1070488"/>
                      <a:pt x="1463294" y="841798"/>
                    </a:cubicBezTo>
                    <a:cubicBezTo>
                      <a:pt x="1470561" y="835287"/>
                      <a:pt x="1478539" y="831236"/>
                      <a:pt x="1486689" y="829460"/>
                    </a:cubicBezTo>
                    <a:lnTo>
                      <a:pt x="1506072" y="830502"/>
                    </a:lnTo>
                    <a:lnTo>
                      <a:pt x="1506072" y="1224836"/>
                    </a:lnTo>
                    <a:lnTo>
                      <a:pt x="0" y="1226368"/>
                    </a:lnTo>
                    <a:lnTo>
                      <a:pt x="0" y="864896"/>
                    </a:lnTo>
                    <a:lnTo>
                      <a:pt x="5894" y="854262"/>
                    </a:lnTo>
                    <a:cubicBezTo>
                      <a:pt x="24158" y="830153"/>
                      <a:pt x="45436" y="827810"/>
                      <a:pt x="74750" y="844218"/>
                    </a:cubicBezTo>
                    <a:cubicBezTo>
                      <a:pt x="320925" y="1066783"/>
                      <a:pt x="317679" y="435585"/>
                      <a:pt x="72828" y="664276"/>
                    </a:cubicBezTo>
                    <a:cubicBezTo>
                      <a:pt x="51027" y="683807"/>
                      <a:pt x="22821" y="681207"/>
                      <a:pt x="2809" y="661441"/>
                    </a:cubicBezTo>
                    <a:lnTo>
                      <a:pt x="0" y="657196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624510" y="4774517"/>
                <a:ext cx="820196" cy="700293"/>
              </a:xfrm>
              <a:custGeom>
                <a:avLst/>
                <a:gdLst>
                  <a:gd name="connsiteX0" fmla="*/ 235998 w 912611"/>
                  <a:gd name="connsiteY0" fmla="*/ 114828 h 779198"/>
                  <a:gd name="connsiteX1" fmla="*/ 268949 w 912611"/>
                  <a:gd name="connsiteY1" fmla="*/ 131588 h 779198"/>
                  <a:gd name="connsiteX2" fmla="*/ 871035 w 912611"/>
                  <a:gd name="connsiteY2" fmla="*/ 569040 h 779198"/>
                  <a:gd name="connsiteX3" fmla="*/ 879388 w 912611"/>
                  <a:gd name="connsiteY3" fmla="*/ 578529 h 779198"/>
                  <a:gd name="connsiteX4" fmla="*/ 863209 w 912611"/>
                  <a:gd name="connsiteY4" fmla="*/ 593271 h 779198"/>
                  <a:gd name="connsiteX5" fmla="*/ 900273 w 912611"/>
                  <a:gd name="connsiteY5" fmla="*/ 731486 h 779198"/>
                  <a:gd name="connsiteX6" fmla="*/ 912611 w 912611"/>
                  <a:gd name="connsiteY6" fmla="*/ 754881 h 779198"/>
                  <a:gd name="connsiteX7" fmla="*/ 911304 w 912611"/>
                  <a:gd name="connsiteY7" fmla="*/ 779198 h 779198"/>
                  <a:gd name="connsiteX8" fmla="*/ 235998 w 912611"/>
                  <a:gd name="connsiteY8" fmla="*/ 779198 h 779198"/>
                  <a:gd name="connsiteX9" fmla="*/ 4129 w 912611"/>
                  <a:gd name="connsiteY9" fmla="*/ 0 h 779198"/>
                  <a:gd name="connsiteX10" fmla="*/ 51386 w 912611"/>
                  <a:gd name="connsiteY10" fmla="*/ 20927 h 779198"/>
                  <a:gd name="connsiteX11" fmla="*/ 212337 w 912611"/>
                  <a:gd name="connsiteY11" fmla="*/ 102793 h 779198"/>
                  <a:gd name="connsiteX12" fmla="*/ 208491 w 912611"/>
                  <a:gd name="connsiteY12" fmla="*/ 102586 h 779198"/>
                  <a:gd name="connsiteX13" fmla="*/ 185095 w 912611"/>
                  <a:gd name="connsiteY13" fmla="*/ 114924 h 779198"/>
                  <a:gd name="connsiteX14" fmla="*/ 0 w 912611"/>
                  <a:gd name="connsiteY14" fmla="*/ 27250 h 77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2611" h="779198">
                    <a:moveTo>
                      <a:pt x="235998" y="114828"/>
                    </a:moveTo>
                    <a:lnTo>
                      <a:pt x="268949" y="131588"/>
                    </a:lnTo>
                    <a:cubicBezTo>
                      <a:pt x="485290" y="250267"/>
                      <a:pt x="694971" y="393770"/>
                      <a:pt x="871035" y="569040"/>
                    </a:cubicBezTo>
                    <a:lnTo>
                      <a:pt x="879388" y="578529"/>
                    </a:lnTo>
                    <a:lnTo>
                      <a:pt x="863209" y="593271"/>
                    </a:lnTo>
                    <a:cubicBezTo>
                      <a:pt x="839671" y="624161"/>
                      <a:pt x="843101" y="670273"/>
                      <a:pt x="900273" y="731486"/>
                    </a:cubicBezTo>
                    <a:cubicBezTo>
                      <a:pt x="906784" y="738753"/>
                      <a:pt x="910835" y="746732"/>
                      <a:pt x="912611" y="754881"/>
                    </a:cubicBezTo>
                    <a:lnTo>
                      <a:pt x="911304" y="779198"/>
                    </a:lnTo>
                    <a:lnTo>
                      <a:pt x="235998" y="779198"/>
                    </a:lnTo>
                    <a:close/>
                    <a:moveTo>
                      <a:pt x="4129" y="0"/>
                    </a:moveTo>
                    <a:lnTo>
                      <a:pt x="51386" y="20927"/>
                    </a:lnTo>
                    <a:lnTo>
                      <a:pt x="212337" y="102793"/>
                    </a:lnTo>
                    <a:lnTo>
                      <a:pt x="208491" y="102586"/>
                    </a:lnTo>
                    <a:cubicBezTo>
                      <a:pt x="200341" y="104362"/>
                      <a:pt x="192362" y="108414"/>
                      <a:pt x="185095" y="114924"/>
                    </a:cubicBezTo>
                    <a:cubicBezTo>
                      <a:pt x="62670" y="229269"/>
                      <a:pt x="646" y="128643"/>
                      <a:pt x="0" y="27250"/>
                    </a:cubicBez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487613" y="2772251"/>
                <a:ext cx="613856" cy="1353560"/>
              </a:xfrm>
              <a:custGeom>
                <a:avLst/>
                <a:gdLst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5784 w 683022"/>
                  <a:gd name="connsiteY15" fmla="*/ 673153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83022" h="1506072">
                    <a:moveTo>
                      <a:pt x="0" y="0"/>
                    </a:moveTo>
                    <a:lnTo>
                      <a:pt x="669951" y="0"/>
                    </a:lnTo>
                    <a:lnTo>
                      <a:pt x="671901" y="14093"/>
                    </a:lnTo>
                    <a:cubicBezTo>
                      <a:pt x="670710" y="22265"/>
                      <a:pt x="667325" y="31143"/>
                      <a:pt x="661855" y="40915"/>
                    </a:cubicBezTo>
                    <a:cubicBezTo>
                      <a:pt x="578393" y="133231"/>
                      <a:pt x="614992" y="190472"/>
                      <a:pt x="681283" y="213050"/>
                    </a:cubicBezTo>
                    <a:lnTo>
                      <a:pt x="683022" y="213313"/>
                    </a:lnTo>
                    <a:lnTo>
                      <a:pt x="675046" y="262812"/>
                    </a:lnTo>
                    <a:cubicBezTo>
                      <a:pt x="640068" y="410121"/>
                      <a:pt x="574746" y="531231"/>
                      <a:pt x="484346" y="545724"/>
                    </a:cubicBezTo>
                    <a:cubicBezTo>
                      <a:pt x="419045" y="804953"/>
                      <a:pt x="342297" y="975301"/>
                      <a:pt x="115555" y="1268161"/>
                    </a:cubicBezTo>
                    <a:cubicBezTo>
                      <a:pt x="79136" y="1315769"/>
                      <a:pt x="61807" y="1390863"/>
                      <a:pt x="60448" y="1470903"/>
                    </a:cubicBezTo>
                    <a:cubicBezTo>
                      <a:pt x="61006" y="1482626"/>
                      <a:pt x="61565" y="1494349"/>
                      <a:pt x="62123" y="1506072"/>
                    </a:cubicBezTo>
                    <a:lnTo>
                      <a:pt x="0" y="1506072"/>
                    </a:lnTo>
                    <a:lnTo>
                      <a:pt x="0" y="864891"/>
                    </a:lnTo>
                    <a:lnTo>
                      <a:pt x="5891" y="854262"/>
                    </a:lnTo>
                    <a:cubicBezTo>
                      <a:pt x="24155" y="830153"/>
                      <a:pt x="48565" y="818415"/>
                      <a:pt x="77879" y="834822"/>
                    </a:cubicBezTo>
                    <a:cubicBezTo>
                      <a:pt x="305117" y="1060093"/>
                      <a:pt x="307109" y="467627"/>
                      <a:pt x="75784" y="673153"/>
                    </a:cubicBezTo>
                    <a:cubicBezTo>
                      <a:pt x="53983" y="692684"/>
                      <a:pt x="22818" y="681206"/>
                      <a:pt x="2806" y="661441"/>
                    </a:cubicBezTo>
                    <a:lnTo>
                      <a:pt x="0" y="65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570997" y="732355"/>
                <a:ext cx="1921179" cy="891066"/>
              </a:xfrm>
              <a:custGeom>
                <a:avLst/>
                <a:gdLst>
                  <a:gd name="connsiteX0" fmla="*/ 1607463 w 2137647"/>
                  <a:gd name="connsiteY0" fmla="*/ 0 h 991466"/>
                  <a:gd name="connsiteX1" fmla="*/ 2099735 w 2137647"/>
                  <a:gd name="connsiteY1" fmla="*/ 175271 h 991466"/>
                  <a:gd name="connsiteX2" fmla="*/ 2137647 w 2137647"/>
                  <a:gd name="connsiteY2" fmla="*/ 189171 h 991466"/>
                  <a:gd name="connsiteX3" fmla="*/ 2137647 w 2137647"/>
                  <a:gd name="connsiteY3" fmla="*/ 773819 h 991466"/>
                  <a:gd name="connsiteX4" fmla="*/ 1461526 w 2137647"/>
                  <a:gd name="connsiteY4" fmla="*/ 773819 h 991466"/>
                  <a:gd name="connsiteX5" fmla="*/ 1461034 w 2137647"/>
                  <a:gd name="connsiteY5" fmla="*/ 782970 h 991466"/>
                  <a:gd name="connsiteX6" fmla="*/ 1473372 w 2137647"/>
                  <a:gd name="connsiteY6" fmla="*/ 806365 h 991466"/>
                  <a:gd name="connsiteX7" fmla="*/ 1293430 w 2137647"/>
                  <a:gd name="connsiteY7" fmla="*/ 808287 h 991466"/>
                  <a:gd name="connsiteX8" fmla="*/ 1303476 w 2137647"/>
                  <a:gd name="connsiteY8" fmla="*/ 781466 h 991466"/>
                  <a:gd name="connsiteX9" fmla="*/ 1302418 w 2137647"/>
                  <a:gd name="connsiteY9" fmla="*/ 773819 h 991466"/>
                  <a:gd name="connsiteX10" fmla="*/ 636653 w 2137647"/>
                  <a:gd name="connsiteY10" fmla="*/ 773819 h 991466"/>
                  <a:gd name="connsiteX11" fmla="*/ 631575 w 2137647"/>
                  <a:gd name="connsiteY11" fmla="*/ 773819 h 991466"/>
                  <a:gd name="connsiteX12" fmla="*/ 210726 w 2137647"/>
                  <a:gd name="connsiteY12" fmla="*/ 773819 h 991466"/>
                  <a:gd name="connsiteX13" fmla="*/ 167519 w 2137647"/>
                  <a:gd name="connsiteY13" fmla="*/ 757656 h 991466"/>
                  <a:gd name="connsiteX14" fmla="*/ 664 w 2137647"/>
                  <a:gd name="connsiteY14" fmla="*/ 686082 h 991466"/>
                  <a:gd name="connsiteX15" fmla="*/ 0 w 2137647"/>
                  <a:gd name="connsiteY15" fmla="*/ 685685 h 991466"/>
                  <a:gd name="connsiteX16" fmla="*/ 6943 w 2137647"/>
                  <a:gd name="connsiteY16" fmla="*/ 676346 h 991466"/>
                  <a:gd name="connsiteX17" fmla="*/ 21242 w 2137647"/>
                  <a:gd name="connsiteY17" fmla="*/ 607364 h 991466"/>
                  <a:gd name="connsiteX18" fmla="*/ 10153 w 2137647"/>
                  <a:gd name="connsiteY18" fmla="*/ 585084 h 991466"/>
                  <a:gd name="connsiteX19" fmla="*/ 54685 w 2137647"/>
                  <a:gd name="connsiteY19" fmla="*/ 569111 h 991466"/>
                  <a:gd name="connsiteX20" fmla="*/ 589365 w 2137647"/>
                  <a:gd name="connsiteY20" fmla="*/ 378052 h 991466"/>
                  <a:gd name="connsiteX21" fmla="*/ 631575 w 2137647"/>
                  <a:gd name="connsiteY21" fmla="*/ 362737 h 991466"/>
                  <a:gd name="connsiteX22" fmla="*/ 631575 w 2137647"/>
                  <a:gd name="connsiteY22" fmla="*/ 362737 h 991466"/>
                  <a:gd name="connsiteX23" fmla="*/ 808911 w 2137647"/>
                  <a:gd name="connsiteY23" fmla="*/ 298398 h 99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37647" h="991466">
                    <a:moveTo>
                      <a:pt x="1607463" y="0"/>
                    </a:moveTo>
                    <a:cubicBezTo>
                      <a:pt x="1673138" y="20672"/>
                      <a:pt x="1862991" y="88691"/>
                      <a:pt x="2099735" y="175271"/>
                    </a:cubicBezTo>
                    <a:lnTo>
                      <a:pt x="2137647" y="189171"/>
                    </a:lnTo>
                    <a:lnTo>
                      <a:pt x="2137647" y="773819"/>
                    </a:lnTo>
                    <a:lnTo>
                      <a:pt x="1461526" y="773819"/>
                    </a:lnTo>
                    <a:lnTo>
                      <a:pt x="1461034" y="782970"/>
                    </a:lnTo>
                    <a:cubicBezTo>
                      <a:pt x="1462810" y="791120"/>
                      <a:pt x="1466862" y="799098"/>
                      <a:pt x="1473372" y="806365"/>
                    </a:cubicBezTo>
                    <a:cubicBezTo>
                      <a:pt x="1702063" y="1051216"/>
                      <a:pt x="1065454" y="1054463"/>
                      <a:pt x="1293430" y="808287"/>
                    </a:cubicBezTo>
                    <a:cubicBezTo>
                      <a:pt x="1298900" y="798516"/>
                      <a:pt x="1302285" y="789637"/>
                      <a:pt x="1303476" y="781466"/>
                    </a:cubicBezTo>
                    <a:lnTo>
                      <a:pt x="1302418" y="773819"/>
                    </a:lnTo>
                    <a:lnTo>
                      <a:pt x="636653" y="773819"/>
                    </a:lnTo>
                    <a:lnTo>
                      <a:pt x="631575" y="773819"/>
                    </a:lnTo>
                    <a:lnTo>
                      <a:pt x="210726" y="773819"/>
                    </a:lnTo>
                    <a:lnTo>
                      <a:pt x="167519" y="757656"/>
                    </a:lnTo>
                    <a:cubicBezTo>
                      <a:pt x="106216" y="734130"/>
                      <a:pt x="46759" y="709684"/>
                      <a:pt x="664" y="686082"/>
                    </a:cubicBezTo>
                    <a:lnTo>
                      <a:pt x="0" y="685685"/>
                    </a:lnTo>
                    <a:lnTo>
                      <a:pt x="6943" y="676346"/>
                    </a:lnTo>
                    <a:cubicBezTo>
                      <a:pt x="22260" y="649468"/>
                      <a:pt x="25911" y="626479"/>
                      <a:pt x="21242" y="607364"/>
                    </a:cubicBezTo>
                    <a:lnTo>
                      <a:pt x="10153" y="585084"/>
                    </a:lnTo>
                    <a:lnTo>
                      <a:pt x="54685" y="569111"/>
                    </a:lnTo>
                    <a:cubicBezTo>
                      <a:pt x="204201" y="515752"/>
                      <a:pt x="380718" y="453301"/>
                      <a:pt x="589365" y="378052"/>
                    </a:cubicBezTo>
                    <a:lnTo>
                      <a:pt x="631575" y="362737"/>
                    </a:lnTo>
                    <a:lnTo>
                      <a:pt x="631575" y="362737"/>
                    </a:lnTo>
                    <a:lnTo>
                      <a:pt x="808911" y="298398"/>
                    </a:ln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487613" y="900698"/>
                <a:ext cx="1063937" cy="527116"/>
              </a:xfrm>
              <a:custGeom>
                <a:avLst/>
                <a:gdLst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3816" h="586509">
                    <a:moveTo>
                      <a:pt x="0" y="0"/>
                    </a:moveTo>
                    <a:lnTo>
                      <a:pt x="89086" y="32664"/>
                    </a:lnTo>
                    <a:lnTo>
                      <a:pt x="1183816" y="442243"/>
                    </a:lnTo>
                    <a:cubicBezTo>
                      <a:pt x="1100717" y="487878"/>
                      <a:pt x="1016917" y="535227"/>
                      <a:pt x="931168" y="585071"/>
                    </a:cubicBezTo>
                    <a:lnTo>
                      <a:pt x="928758" y="586509"/>
                    </a:lnTo>
                    <a:lnTo>
                      <a:pt x="844485" y="586509"/>
                    </a:lnTo>
                    <a:lnTo>
                      <a:pt x="837296" y="578265"/>
                    </a:lnTo>
                    <a:cubicBezTo>
                      <a:pt x="830674" y="564378"/>
                      <a:pt x="833279" y="548407"/>
                      <a:pt x="844217" y="528864"/>
                    </a:cubicBezTo>
                    <a:cubicBezTo>
                      <a:pt x="1035786" y="287855"/>
                      <a:pt x="455776" y="291704"/>
                      <a:pt x="664275" y="530786"/>
                    </a:cubicBezTo>
                    <a:cubicBezTo>
                      <a:pt x="677296" y="545320"/>
                      <a:pt x="680481" y="562700"/>
                      <a:pt x="675300" y="578602"/>
                    </a:cubicBezTo>
                    <a:lnTo>
                      <a:pt x="670365" y="586509"/>
                    </a:lnTo>
                    <a:lnTo>
                      <a:pt x="0" y="5865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487613" y="1211376"/>
                <a:ext cx="842656" cy="1752587"/>
              </a:xfrm>
              <a:custGeom>
                <a:avLst/>
                <a:gdLst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37602" h="1950059">
                    <a:moveTo>
                      <a:pt x="751949" y="6"/>
                    </a:moveTo>
                    <a:cubicBezTo>
                      <a:pt x="853341" y="-640"/>
                      <a:pt x="955500" y="60092"/>
                      <a:pt x="844217" y="183180"/>
                    </a:cubicBezTo>
                    <a:cubicBezTo>
                      <a:pt x="833278" y="202723"/>
                      <a:pt x="830673" y="218694"/>
                      <a:pt x="837296" y="232581"/>
                    </a:cubicBezTo>
                    <a:lnTo>
                      <a:pt x="840059" y="235750"/>
                    </a:lnTo>
                    <a:lnTo>
                      <a:pt x="937602" y="235750"/>
                    </a:lnTo>
                    <a:lnTo>
                      <a:pt x="931168" y="239388"/>
                    </a:lnTo>
                    <a:cubicBezTo>
                      <a:pt x="845419" y="289231"/>
                      <a:pt x="757722" y="341569"/>
                      <a:pt x="666830" y="397179"/>
                    </a:cubicBezTo>
                    <a:cubicBezTo>
                      <a:pt x="559522" y="618613"/>
                      <a:pt x="584003" y="1187235"/>
                      <a:pt x="572663" y="1416987"/>
                    </a:cubicBezTo>
                    <a:cubicBezTo>
                      <a:pt x="680407" y="1432000"/>
                      <a:pt x="718594" y="1638709"/>
                      <a:pt x="699712" y="1846496"/>
                    </a:cubicBezTo>
                    <a:lnTo>
                      <a:pt x="683023" y="1950059"/>
                    </a:lnTo>
                    <a:lnTo>
                      <a:pt x="681283" y="1949796"/>
                    </a:lnTo>
                    <a:cubicBezTo>
                      <a:pt x="614992" y="1927218"/>
                      <a:pt x="578393" y="1869977"/>
                      <a:pt x="661855" y="1777661"/>
                    </a:cubicBezTo>
                    <a:cubicBezTo>
                      <a:pt x="667325" y="1767889"/>
                      <a:pt x="670710" y="1759011"/>
                      <a:pt x="671901" y="1750839"/>
                    </a:cubicBezTo>
                    <a:lnTo>
                      <a:pt x="670653" y="1741822"/>
                    </a:lnTo>
                    <a:lnTo>
                      <a:pt x="0" y="1741822"/>
                    </a:lnTo>
                    <a:lnTo>
                      <a:pt x="0" y="1072457"/>
                    </a:lnTo>
                    <a:lnTo>
                      <a:pt x="18318" y="1069922"/>
                    </a:lnTo>
                    <a:cubicBezTo>
                      <a:pt x="26489" y="1071112"/>
                      <a:pt x="35368" y="1074498"/>
                      <a:pt x="45139" y="1079967"/>
                    </a:cubicBezTo>
                    <a:cubicBezTo>
                      <a:pt x="286148" y="1287035"/>
                      <a:pt x="288068" y="712663"/>
                      <a:pt x="43217" y="900026"/>
                    </a:cubicBezTo>
                    <a:cubicBezTo>
                      <a:pt x="35950" y="906536"/>
                      <a:pt x="27971" y="910587"/>
                      <a:pt x="19822" y="912364"/>
                    </a:cubicBezTo>
                    <a:lnTo>
                      <a:pt x="0" y="911298"/>
                    </a:lnTo>
                    <a:lnTo>
                      <a:pt x="0" y="235750"/>
                    </a:lnTo>
                    <a:lnTo>
                      <a:pt x="673532" y="235750"/>
                    </a:lnTo>
                    <a:lnTo>
                      <a:pt x="675300" y="232918"/>
                    </a:lnTo>
                    <a:cubicBezTo>
                      <a:pt x="680480" y="217016"/>
                      <a:pt x="677296" y="199636"/>
                      <a:pt x="664275" y="185102"/>
                    </a:cubicBezTo>
                    <a:cubicBezTo>
                      <a:pt x="549930" y="62676"/>
                      <a:pt x="650556" y="652"/>
                      <a:pt x="751949" y="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278159" y="4121249"/>
                <a:ext cx="1563015" cy="1558687"/>
              </a:xfrm>
              <a:custGeom>
                <a:avLst/>
                <a:gdLst>
                  <a:gd name="connsiteX0" fmla="*/ 232733 w 1738806"/>
                  <a:gd name="connsiteY0" fmla="*/ 0 h 1734311"/>
                  <a:gd name="connsiteX1" fmla="*/ 294614 w 1738806"/>
                  <a:gd name="connsiteY1" fmla="*/ 0 h 1734311"/>
                  <a:gd name="connsiteX2" fmla="*/ 297031 w 1738806"/>
                  <a:gd name="connsiteY2" fmla="*/ 50762 h 1734311"/>
                  <a:gd name="connsiteX3" fmla="*/ 405030 w 1738806"/>
                  <a:gd name="connsiteY3" fmla="*/ 306972 h 1734311"/>
                  <a:gd name="connsiteX4" fmla="*/ 1333103 w 1738806"/>
                  <a:gd name="connsiteY4" fmla="*/ 652147 h 1734311"/>
                  <a:gd name="connsiteX5" fmla="*/ 1501860 w 1738806"/>
                  <a:gd name="connsiteY5" fmla="*/ 726876 h 1734311"/>
                  <a:gd name="connsiteX6" fmla="*/ 1497731 w 1738806"/>
                  <a:gd name="connsiteY6" fmla="*/ 754125 h 1734311"/>
                  <a:gd name="connsiteX7" fmla="*/ 1682827 w 1738806"/>
                  <a:gd name="connsiteY7" fmla="*/ 841799 h 1734311"/>
                  <a:gd name="connsiteX8" fmla="*/ 1706222 w 1738806"/>
                  <a:gd name="connsiteY8" fmla="*/ 829461 h 1734311"/>
                  <a:gd name="connsiteX9" fmla="*/ 1710067 w 1738806"/>
                  <a:gd name="connsiteY9" fmla="*/ 829668 h 1734311"/>
                  <a:gd name="connsiteX10" fmla="*/ 1738806 w 1738806"/>
                  <a:gd name="connsiteY10" fmla="*/ 844286 h 1734311"/>
                  <a:gd name="connsiteX11" fmla="*/ 1738806 w 1738806"/>
                  <a:gd name="connsiteY11" fmla="*/ 1506073 h 1734311"/>
                  <a:gd name="connsiteX12" fmla="*/ 1063254 w 1738806"/>
                  <a:gd name="connsiteY12" fmla="*/ 1506073 h 1734311"/>
                  <a:gd name="connsiteX13" fmla="*/ 1062193 w 1738806"/>
                  <a:gd name="connsiteY13" fmla="*/ 1525816 h 1734311"/>
                  <a:gd name="connsiteX14" fmla="*/ 1074531 w 1738806"/>
                  <a:gd name="connsiteY14" fmla="*/ 1549211 h 1734311"/>
                  <a:gd name="connsiteX15" fmla="*/ 894589 w 1738806"/>
                  <a:gd name="connsiteY15" fmla="*/ 1551133 h 1734311"/>
                  <a:gd name="connsiteX16" fmla="*/ 904635 w 1738806"/>
                  <a:gd name="connsiteY16" fmla="*/ 1524312 h 1734311"/>
                  <a:gd name="connsiteX17" fmla="*/ 902110 w 1738806"/>
                  <a:gd name="connsiteY17" fmla="*/ 1506073 h 1734311"/>
                  <a:gd name="connsiteX18" fmla="*/ 232733 w 1738806"/>
                  <a:gd name="connsiteY18" fmla="*/ 1506073 h 1734311"/>
                  <a:gd name="connsiteX19" fmla="*/ 232733 w 1738806"/>
                  <a:gd name="connsiteY19" fmla="*/ 830763 h 1734311"/>
                  <a:gd name="connsiteX20" fmla="*/ 208497 w 1738806"/>
                  <a:gd name="connsiteY20" fmla="*/ 829460 h 1734311"/>
                  <a:gd name="connsiteX21" fmla="*/ 185102 w 1738806"/>
                  <a:gd name="connsiteY21" fmla="*/ 841798 h 1734311"/>
                  <a:gd name="connsiteX22" fmla="*/ 102540 w 1738806"/>
                  <a:gd name="connsiteY22" fmla="*/ 615068 h 1734311"/>
                  <a:gd name="connsiteX23" fmla="*/ 183179 w 1738806"/>
                  <a:gd name="connsiteY23" fmla="*/ 661856 h 1734311"/>
                  <a:gd name="connsiteX24" fmla="*/ 232581 w 1738806"/>
                  <a:gd name="connsiteY24" fmla="*/ 668777 h 1734311"/>
                  <a:gd name="connsiteX25" fmla="*/ 232733 w 1738806"/>
                  <a:gd name="connsiteY25" fmla="*/ 668644 h 1734311"/>
                  <a:gd name="connsiteX0" fmla="*/ 231836 w 1737909"/>
                  <a:gd name="connsiteY0" fmla="*/ 0 h 1734311"/>
                  <a:gd name="connsiteX1" fmla="*/ 293717 w 1737909"/>
                  <a:gd name="connsiteY1" fmla="*/ 0 h 1734311"/>
                  <a:gd name="connsiteX2" fmla="*/ 296134 w 1737909"/>
                  <a:gd name="connsiteY2" fmla="*/ 50762 h 1734311"/>
                  <a:gd name="connsiteX3" fmla="*/ 404133 w 1737909"/>
                  <a:gd name="connsiteY3" fmla="*/ 306972 h 1734311"/>
                  <a:gd name="connsiteX4" fmla="*/ 1332206 w 1737909"/>
                  <a:gd name="connsiteY4" fmla="*/ 652147 h 1734311"/>
                  <a:gd name="connsiteX5" fmla="*/ 1500963 w 1737909"/>
                  <a:gd name="connsiteY5" fmla="*/ 726876 h 1734311"/>
                  <a:gd name="connsiteX6" fmla="*/ 1496834 w 1737909"/>
                  <a:gd name="connsiteY6" fmla="*/ 754125 h 1734311"/>
                  <a:gd name="connsiteX7" fmla="*/ 1681930 w 1737909"/>
                  <a:gd name="connsiteY7" fmla="*/ 841799 h 1734311"/>
                  <a:gd name="connsiteX8" fmla="*/ 1705325 w 1737909"/>
                  <a:gd name="connsiteY8" fmla="*/ 829461 h 1734311"/>
                  <a:gd name="connsiteX9" fmla="*/ 1709170 w 1737909"/>
                  <a:gd name="connsiteY9" fmla="*/ 829668 h 1734311"/>
                  <a:gd name="connsiteX10" fmla="*/ 1737909 w 1737909"/>
                  <a:gd name="connsiteY10" fmla="*/ 844286 h 1734311"/>
                  <a:gd name="connsiteX11" fmla="*/ 1737909 w 1737909"/>
                  <a:gd name="connsiteY11" fmla="*/ 1506073 h 1734311"/>
                  <a:gd name="connsiteX12" fmla="*/ 1062357 w 1737909"/>
                  <a:gd name="connsiteY12" fmla="*/ 1506073 h 1734311"/>
                  <a:gd name="connsiteX13" fmla="*/ 1061296 w 1737909"/>
                  <a:gd name="connsiteY13" fmla="*/ 1525816 h 1734311"/>
                  <a:gd name="connsiteX14" fmla="*/ 1073634 w 1737909"/>
                  <a:gd name="connsiteY14" fmla="*/ 1549211 h 1734311"/>
                  <a:gd name="connsiteX15" fmla="*/ 893692 w 1737909"/>
                  <a:gd name="connsiteY15" fmla="*/ 1551133 h 1734311"/>
                  <a:gd name="connsiteX16" fmla="*/ 903738 w 1737909"/>
                  <a:gd name="connsiteY16" fmla="*/ 1524312 h 1734311"/>
                  <a:gd name="connsiteX17" fmla="*/ 901213 w 1737909"/>
                  <a:gd name="connsiteY17" fmla="*/ 1506073 h 1734311"/>
                  <a:gd name="connsiteX18" fmla="*/ 231836 w 1737909"/>
                  <a:gd name="connsiteY18" fmla="*/ 1506073 h 1734311"/>
                  <a:gd name="connsiteX19" fmla="*/ 231836 w 1737909"/>
                  <a:gd name="connsiteY19" fmla="*/ 830763 h 1734311"/>
                  <a:gd name="connsiteX20" fmla="*/ 207600 w 1737909"/>
                  <a:gd name="connsiteY20" fmla="*/ 829460 h 1734311"/>
                  <a:gd name="connsiteX21" fmla="*/ 184205 w 1737909"/>
                  <a:gd name="connsiteY21" fmla="*/ 841798 h 1734311"/>
                  <a:gd name="connsiteX22" fmla="*/ 101643 w 1737909"/>
                  <a:gd name="connsiteY22" fmla="*/ 615068 h 1734311"/>
                  <a:gd name="connsiteX23" fmla="*/ 182282 w 1737909"/>
                  <a:gd name="connsiteY23" fmla="*/ 661856 h 1734311"/>
                  <a:gd name="connsiteX24" fmla="*/ 231684 w 1737909"/>
                  <a:gd name="connsiteY24" fmla="*/ 668777 h 1734311"/>
                  <a:gd name="connsiteX25" fmla="*/ 231836 w 1737909"/>
                  <a:gd name="connsiteY25" fmla="*/ 668644 h 1734311"/>
                  <a:gd name="connsiteX26" fmla="*/ 231836 w 1737909"/>
                  <a:gd name="connsiteY26" fmla="*/ 0 h 1734311"/>
                  <a:gd name="connsiteX0" fmla="*/ 233054 w 1739127"/>
                  <a:gd name="connsiteY0" fmla="*/ 0 h 1734311"/>
                  <a:gd name="connsiteX1" fmla="*/ 294935 w 1739127"/>
                  <a:gd name="connsiteY1" fmla="*/ 0 h 1734311"/>
                  <a:gd name="connsiteX2" fmla="*/ 297352 w 1739127"/>
                  <a:gd name="connsiteY2" fmla="*/ 50762 h 1734311"/>
                  <a:gd name="connsiteX3" fmla="*/ 405351 w 1739127"/>
                  <a:gd name="connsiteY3" fmla="*/ 306972 h 1734311"/>
                  <a:gd name="connsiteX4" fmla="*/ 1333424 w 1739127"/>
                  <a:gd name="connsiteY4" fmla="*/ 652147 h 1734311"/>
                  <a:gd name="connsiteX5" fmla="*/ 1502181 w 1739127"/>
                  <a:gd name="connsiteY5" fmla="*/ 726876 h 1734311"/>
                  <a:gd name="connsiteX6" fmla="*/ 1498052 w 1739127"/>
                  <a:gd name="connsiteY6" fmla="*/ 754125 h 1734311"/>
                  <a:gd name="connsiteX7" fmla="*/ 1683148 w 1739127"/>
                  <a:gd name="connsiteY7" fmla="*/ 841799 h 1734311"/>
                  <a:gd name="connsiteX8" fmla="*/ 1706543 w 1739127"/>
                  <a:gd name="connsiteY8" fmla="*/ 829461 h 1734311"/>
                  <a:gd name="connsiteX9" fmla="*/ 1710388 w 1739127"/>
                  <a:gd name="connsiteY9" fmla="*/ 829668 h 1734311"/>
                  <a:gd name="connsiteX10" fmla="*/ 1739127 w 1739127"/>
                  <a:gd name="connsiteY10" fmla="*/ 844286 h 1734311"/>
                  <a:gd name="connsiteX11" fmla="*/ 1739127 w 1739127"/>
                  <a:gd name="connsiteY11" fmla="*/ 1506073 h 1734311"/>
                  <a:gd name="connsiteX12" fmla="*/ 1063575 w 1739127"/>
                  <a:gd name="connsiteY12" fmla="*/ 1506073 h 1734311"/>
                  <a:gd name="connsiteX13" fmla="*/ 1062514 w 1739127"/>
                  <a:gd name="connsiteY13" fmla="*/ 1525816 h 1734311"/>
                  <a:gd name="connsiteX14" fmla="*/ 1074852 w 1739127"/>
                  <a:gd name="connsiteY14" fmla="*/ 1549211 h 1734311"/>
                  <a:gd name="connsiteX15" fmla="*/ 894910 w 1739127"/>
                  <a:gd name="connsiteY15" fmla="*/ 1551133 h 1734311"/>
                  <a:gd name="connsiteX16" fmla="*/ 904956 w 1739127"/>
                  <a:gd name="connsiteY16" fmla="*/ 1524312 h 1734311"/>
                  <a:gd name="connsiteX17" fmla="*/ 902431 w 1739127"/>
                  <a:gd name="connsiteY17" fmla="*/ 1506073 h 1734311"/>
                  <a:gd name="connsiteX18" fmla="*/ 233054 w 1739127"/>
                  <a:gd name="connsiteY18" fmla="*/ 1506073 h 1734311"/>
                  <a:gd name="connsiteX19" fmla="*/ 233054 w 1739127"/>
                  <a:gd name="connsiteY19" fmla="*/ 830763 h 1734311"/>
                  <a:gd name="connsiteX20" fmla="*/ 208818 w 1739127"/>
                  <a:gd name="connsiteY20" fmla="*/ 829460 h 1734311"/>
                  <a:gd name="connsiteX21" fmla="*/ 185423 w 1739127"/>
                  <a:gd name="connsiteY21" fmla="*/ 841798 h 1734311"/>
                  <a:gd name="connsiteX22" fmla="*/ 102861 w 1739127"/>
                  <a:gd name="connsiteY22" fmla="*/ 615068 h 1734311"/>
                  <a:gd name="connsiteX23" fmla="*/ 183500 w 1739127"/>
                  <a:gd name="connsiteY23" fmla="*/ 661856 h 1734311"/>
                  <a:gd name="connsiteX24" fmla="*/ 232902 w 1739127"/>
                  <a:gd name="connsiteY24" fmla="*/ 668777 h 1734311"/>
                  <a:gd name="connsiteX25" fmla="*/ 233054 w 1739127"/>
                  <a:gd name="connsiteY25" fmla="*/ 668644 h 1734311"/>
                  <a:gd name="connsiteX26" fmla="*/ 233054 w 1739127"/>
                  <a:gd name="connsiteY26" fmla="*/ 0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9127" h="1734311">
                    <a:moveTo>
                      <a:pt x="233054" y="0"/>
                    </a:moveTo>
                    <a:lnTo>
                      <a:pt x="294935" y="0"/>
                    </a:lnTo>
                    <a:lnTo>
                      <a:pt x="297352" y="50762"/>
                    </a:lnTo>
                    <a:cubicBezTo>
                      <a:pt x="309274" y="158539"/>
                      <a:pt x="347739" y="261752"/>
                      <a:pt x="405351" y="306972"/>
                    </a:cubicBezTo>
                    <a:cubicBezTo>
                      <a:pt x="525701" y="378270"/>
                      <a:pt x="906942" y="474816"/>
                      <a:pt x="1333424" y="652147"/>
                    </a:cubicBezTo>
                    <a:lnTo>
                      <a:pt x="1502181" y="726876"/>
                    </a:lnTo>
                    <a:lnTo>
                      <a:pt x="1498052" y="754125"/>
                    </a:lnTo>
                    <a:cubicBezTo>
                      <a:pt x="1498698" y="855517"/>
                      <a:pt x="1560722" y="956144"/>
                      <a:pt x="1683148" y="841799"/>
                    </a:cubicBezTo>
                    <a:cubicBezTo>
                      <a:pt x="1690415" y="835289"/>
                      <a:pt x="1698393" y="831237"/>
                      <a:pt x="1706543" y="829461"/>
                    </a:cubicBezTo>
                    <a:lnTo>
                      <a:pt x="1710388" y="829668"/>
                    </a:lnTo>
                    <a:lnTo>
                      <a:pt x="1739127" y="844286"/>
                    </a:lnTo>
                    <a:lnTo>
                      <a:pt x="1739127" y="1506073"/>
                    </a:lnTo>
                    <a:lnTo>
                      <a:pt x="1063575" y="1506073"/>
                    </a:lnTo>
                    <a:cubicBezTo>
                      <a:pt x="1063221" y="1512654"/>
                      <a:pt x="1062868" y="1519235"/>
                      <a:pt x="1062514" y="1525816"/>
                    </a:cubicBezTo>
                    <a:cubicBezTo>
                      <a:pt x="1064290" y="1533965"/>
                      <a:pt x="1068341" y="1541944"/>
                      <a:pt x="1074852" y="1549211"/>
                    </a:cubicBezTo>
                    <a:cubicBezTo>
                      <a:pt x="1303542" y="1794062"/>
                      <a:pt x="672345" y="1797308"/>
                      <a:pt x="894910" y="1551133"/>
                    </a:cubicBezTo>
                    <a:cubicBezTo>
                      <a:pt x="900379" y="1541362"/>
                      <a:pt x="903765" y="1532483"/>
                      <a:pt x="904956" y="1524312"/>
                    </a:cubicBezTo>
                    <a:lnTo>
                      <a:pt x="902431" y="1506073"/>
                    </a:lnTo>
                    <a:lnTo>
                      <a:pt x="233054" y="1506073"/>
                    </a:lnTo>
                    <a:lnTo>
                      <a:pt x="233054" y="830763"/>
                    </a:lnTo>
                    <a:lnTo>
                      <a:pt x="208818" y="829460"/>
                    </a:lnTo>
                    <a:cubicBezTo>
                      <a:pt x="200668" y="831236"/>
                      <a:pt x="192365" y="834942"/>
                      <a:pt x="185423" y="841798"/>
                    </a:cubicBezTo>
                    <a:cubicBezTo>
                      <a:pt x="-25938" y="1050555"/>
                      <a:pt x="-60973" y="575000"/>
                      <a:pt x="102861" y="615068"/>
                    </a:cubicBezTo>
                    <a:cubicBezTo>
                      <a:pt x="125617" y="620633"/>
                      <a:pt x="152728" y="634036"/>
                      <a:pt x="183500" y="661856"/>
                    </a:cubicBezTo>
                    <a:cubicBezTo>
                      <a:pt x="203043" y="672795"/>
                      <a:pt x="219014" y="675400"/>
                      <a:pt x="232902" y="668777"/>
                    </a:cubicBezTo>
                    <a:cubicBezTo>
                      <a:pt x="232953" y="668733"/>
                      <a:pt x="233003" y="668688"/>
                      <a:pt x="233054" y="668644"/>
                    </a:cubicBezTo>
                    <a:lnTo>
                      <a:pt x="2330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944255" y="5279617"/>
                <a:ext cx="1775168" cy="1294184"/>
              </a:xfrm>
              <a:custGeom>
                <a:avLst/>
                <a:gdLst>
                  <a:gd name="connsiteX0" fmla="*/ 968212 w 1975185"/>
                  <a:gd name="connsiteY0" fmla="*/ 6 h 1439872"/>
                  <a:gd name="connsiteX1" fmla="*/ 1060480 w 1975185"/>
                  <a:gd name="connsiteY1" fmla="*/ 183180 h 1439872"/>
                  <a:gd name="connsiteX2" fmla="*/ 1050434 w 1975185"/>
                  <a:gd name="connsiteY2" fmla="*/ 210001 h 1439872"/>
                  <a:gd name="connsiteX3" fmla="*/ 1050707 w 1975185"/>
                  <a:gd name="connsiteY3" fmla="*/ 211976 h 1439872"/>
                  <a:gd name="connsiteX4" fmla="*/ 1722334 w 1975185"/>
                  <a:gd name="connsiteY4" fmla="*/ 211976 h 1439872"/>
                  <a:gd name="connsiteX5" fmla="*/ 1722334 w 1975185"/>
                  <a:gd name="connsiteY5" fmla="*/ 874834 h 1439872"/>
                  <a:gd name="connsiteX6" fmla="*/ 1742268 w 1975185"/>
                  <a:gd name="connsiteY6" fmla="*/ 887277 h 1439872"/>
                  <a:gd name="connsiteX7" fmla="*/ 1790084 w 1975185"/>
                  <a:gd name="connsiteY7" fmla="*/ 876252 h 1439872"/>
                  <a:gd name="connsiteX8" fmla="*/ 1879026 w 1975185"/>
                  <a:gd name="connsiteY8" fmla="*/ 826022 h 1439872"/>
                  <a:gd name="connsiteX9" fmla="*/ 1902280 w 1975185"/>
                  <a:gd name="connsiteY9" fmla="*/ 827009 h 1439872"/>
                  <a:gd name="connsiteX10" fmla="*/ 1792007 w 1975185"/>
                  <a:gd name="connsiteY10" fmla="*/ 1056194 h 1439872"/>
                  <a:gd name="connsiteX11" fmla="*/ 1723151 w 1975185"/>
                  <a:gd name="connsiteY11" fmla="*/ 1066239 h 1439872"/>
                  <a:gd name="connsiteX12" fmla="*/ 1722334 w 1975185"/>
                  <a:gd name="connsiteY12" fmla="*/ 1067712 h 1439872"/>
                  <a:gd name="connsiteX13" fmla="*/ 1722334 w 1975185"/>
                  <a:gd name="connsiteY13" fmla="*/ 1438340 h 1439872"/>
                  <a:gd name="connsiteX14" fmla="*/ 216261 w 1975185"/>
                  <a:gd name="connsiteY14" fmla="*/ 1439872 h 1439872"/>
                  <a:gd name="connsiteX15" fmla="*/ 216261 w 1975185"/>
                  <a:gd name="connsiteY15" fmla="*/ 1041854 h 1439872"/>
                  <a:gd name="connsiteX16" fmla="*/ 208497 w 1975185"/>
                  <a:gd name="connsiteY16" fmla="*/ 1041436 h 1439872"/>
                  <a:gd name="connsiteX17" fmla="*/ 185102 w 1975185"/>
                  <a:gd name="connsiteY17" fmla="*/ 1053774 h 1439872"/>
                  <a:gd name="connsiteX18" fmla="*/ 74590 w 1975185"/>
                  <a:gd name="connsiteY18" fmla="*/ 826612 h 1439872"/>
                  <a:gd name="connsiteX19" fmla="*/ 102540 w 1975185"/>
                  <a:gd name="connsiteY19" fmla="*/ 827044 h 1439872"/>
                  <a:gd name="connsiteX20" fmla="*/ 183179 w 1975185"/>
                  <a:gd name="connsiteY20" fmla="*/ 873832 h 1439872"/>
                  <a:gd name="connsiteX21" fmla="*/ 210001 w 1975185"/>
                  <a:gd name="connsiteY21" fmla="*/ 883878 h 1439872"/>
                  <a:gd name="connsiteX22" fmla="*/ 216261 w 1975185"/>
                  <a:gd name="connsiteY22" fmla="*/ 883012 h 1439872"/>
                  <a:gd name="connsiteX23" fmla="*/ 216261 w 1975185"/>
                  <a:gd name="connsiteY23" fmla="*/ 211976 h 1439872"/>
                  <a:gd name="connsiteX24" fmla="*/ 892689 w 1975185"/>
                  <a:gd name="connsiteY24" fmla="*/ 211976 h 1439872"/>
                  <a:gd name="connsiteX25" fmla="*/ 892876 w 1975185"/>
                  <a:gd name="connsiteY25" fmla="*/ 208497 h 1439872"/>
                  <a:gd name="connsiteX26" fmla="*/ 880538 w 1975185"/>
                  <a:gd name="connsiteY26" fmla="*/ 185102 h 1439872"/>
                  <a:gd name="connsiteX27" fmla="*/ 968212 w 1975185"/>
                  <a:gd name="connsiteY27" fmla="*/ 6 h 1439872"/>
                  <a:gd name="connsiteX0" fmla="*/ 968212 w 1975185"/>
                  <a:gd name="connsiteY0" fmla="*/ 139 h 1440005"/>
                  <a:gd name="connsiteX1" fmla="*/ 1060480 w 1975185"/>
                  <a:gd name="connsiteY1" fmla="*/ 183313 h 1440005"/>
                  <a:gd name="connsiteX2" fmla="*/ 1050434 w 1975185"/>
                  <a:gd name="connsiteY2" fmla="*/ 210134 h 1440005"/>
                  <a:gd name="connsiteX3" fmla="*/ 1050707 w 1975185"/>
                  <a:gd name="connsiteY3" fmla="*/ 212109 h 1440005"/>
                  <a:gd name="connsiteX4" fmla="*/ 1722334 w 1975185"/>
                  <a:gd name="connsiteY4" fmla="*/ 212109 h 1440005"/>
                  <a:gd name="connsiteX5" fmla="*/ 1722334 w 1975185"/>
                  <a:gd name="connsiteY5" fmla="*/ 874967 h 1440005"/>
                  <a:gd name="connsiteX6" fmla="*/ 1742268 w 1975185"/>
                  <a:gd name="connsiteY6" fmla="*/ 887410 h 1440005"/>
                  <a:gd name="connsiteX7" fmla="*/ 1790084 w 1975185"/>
                  <a:gd name="connsiteY7" fmla="*/ 876385 h 1440005"/>
                  <a:gd name="connsiteX8" fmla="*/ 1879026 w 1975185"/>
                  <a:gd name="connsiteY8" fmla="*/ 826155 h 1440005"/>
                  <a:gd name="connsiteX9" fmla="*/ 1902280 w 1975185"/>
                  <a:gd name="connsiteY9" fmla="*/ 827142 h 1440005"/>
                  <a:gd name="connsiteX10" fmla="*/ 1792007 w 1975185"/>
                  <a:gd name="connsiteY10" fmla="*/ 1056327 h 1440005"/>
                  <a:gd name="connsiteX11" fmla="*/ 1723151 w 1975185"/>
                  <a:gd name="connsiteY11" fmla="*/ 1066372 h 1440005"/>
                  <a:gd name="connsiteX12" fmla="*/ 1722334 w 1975185"/>
                  <a:gd name="connsiteY12" fmla="*/ 1067845 h 1440005"/>
                  <a:gd name="connsiteX13" fmla="*/ 1722334 w 1975185"/>
                  <a:gd name="connsiteY13" fmla="*/ 1438473 h 1440005"/>
                  <a:gd name="connsiteX14" fmla="*/ 216261 w 1975185"/>
                  <a:gd name="connsiteY14" fmla="*/ 1440005 h 1440005"/>
                  <a:gd name="connsiteX15" fmla="*/ 216261 w 1975185"/>
                  <a:gd name="connsiteY15" fmla="*/ 1041987 h 1440005"/>
                  <a:gd name="connsiteX16" fmla="*/ 208497 w 1975185"/>
                  <a:gd name="connsiteY16" fmla="*/ 1041569 h 1440005"/>
                  <a:gd name="connsiteX17" fmla="*/ 185102 w 1975185"/>
                  <a:gd name="connsiteY17" fmla="*/ 1053907 h 1440005"/>
                  <a:gd name="connsiteX18" fmla="*/ 74590 w 1975185"/>
                  <a:gd name="connsiteY18" fmla="*/ 826745 h 1440005"/>
                  <a:gd name="connsiteX19" fmla="*/ 102540 w 1975185"/>
                  <a:gd name="connsiteY19" fmla="*/ 827177 h 1440005"/>
                  <a:gd name="connsiteX20" fmla="*/ 183179 w 1975185"/>
                  <a:gd name="connsiteY20" fmla="*/ 873965 h 1440005"/>
                  <a:gd name="connsiteX21" fmla="*/ 210001 w 1975185"/>
                  <a:gd name="connsiteY21" fmla="*/ 884011 h 1440005"/>
                  <a:gd name="connsiteX22" fmla="*/ 216261 w 1975185"/>
                  <a:gd name="connsiteY22" fmla="*/ 883145 h 1440005"/>
                  <a:gd name="connsiteX23" fmla="*/ 216261 w 1975185"/>
                  <a:gd name="connsiteY23" fmla="*/ 212109 h 1440005"/>
                  <a:gd name="connsiteX24" fmla="*/ 892689 w 1975185"/>
                  <a:gd name="connsiteY24" fmla="*/ 212109 h 1440005"/>
                  <a:gd name="connsiteX25" fmla="*/ 892876 w 1975185"/>
                  <a:gd name="connsiteY25" fmla="*/ 208630 h 1440005"/>
                  <a:gd name="connsiteX26" fmla="*/ 880538 w 1975185"/>
                  <a:gd name="connsiteY26" fmla="*/ 185235 h 1440005"/>
                  <a:gd name="connsiteX27" fmla="*/ 968212 w 1975185"/>
                  <a:gd name="connsiteY27" fmla="*/ 139 h 14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75185" h="1440005">
                    <a:moveTo>
                      <a:pt x="968212" y="139"/>
                    </a:moveTo>
                    <a:cubicBezTo>
                      <a:pt x="1081142" y="-3391"/>
                      <a:pt x="1171762" y="60225"/>
                      <a:pt x="1060480" y="183313"/>
                    </a:cubicBezTo>
                    <a:cubicBezTo>
                      <a:pt x="1055010" y="193084"/>
                      <a:pt x="1051625" y="201963"/>
                      <a:pt x="1050434" y="210134"/>
                    </a:cubicBezTo>
                    <a:lnTo>
                      <a:pt x="1050707" y="212109"/>
                    </a:lnTo>
                    <a:lnTo>
                      <a:pt x="1722334" y="212109"/>
                    </a:lnTo>
                    <a:lnTo>
                      <a:pt x="1722334" y="874967"/>
                    </a:lnTo>
                    <a:lnTo>
                      <a:pt x="1742268" y="887410"/>
                    </a:lnTo>
                    <a:cubicBezTo>
                      <a:pt x="1758170" y="892591"/>
                      <a:pt x="1775550" y="889406"/>
                      <a:pt x="1790084" y="876385"/>
                    </a:cubicBezTo>
                    <a:cubicBezTo>
                      <a:pt x="1824516" y="844226"/>
                      <a:pt x="1854171" y="829071"/>
                      <a:pt x="1879026" y="826155"/>
                    </a:cubicBezTo>
                    <a:cubicBezTo>
                      <a:pt x="1887311" y="825182"/>
                      <a:pt x="1895062" y="825570"/>
                      <a:pt x="1902280" y="827142"/>
                    </a:cubicBezTo>
                    <a:cubicBezTo>
                      <a:pt x="2027384" y="854379"/>
                      <a:pt x="1992024" y="1237161"/>
                      <a:pt x="1792007" y="1056327"/>
                    </a:cubicBezTo>
                    <a:cubicBezTo>
                      <a:pt x="1762692" y="1039919"/>
                      <a:pt x="1741414" y="1042263"/>
                      <a:pt x="1723151" y="1066372"/>
                    </a:cubicBezTo>
                    <a:lnTo>
                      <a:pt x="1722334" y="1067845"/>
                    </a:lnTo>
                    <a:lnTo>
                      <a:pt x="1722334" y="1438473"/>
                    </a:lnTo>
                    <a:lnTo>
                      <a:pt x="216261" y="1440005"/>
                    </a:lnTo>
                    <a:lnTo>
                      <a:pt x="216261" y="1041987"/>
                    </a:lnTo>
                    <a:lnTo>
                      <a:pt x="208497" y="1041569"/>
                    </a:lnTo>
                    <a:cubicBezTo>
                      <a:pt x="200347" y="1043345"/>
                      <a:pt x="192369" y="1047397"/>
                      <a:pt x="185102" y="1053907"/>
                    </a:cubicBezTo>
                    <a:cubicBezTo>
                      <a:pt x="-15753" y="1241505"/>
                      <a:pt x="-54028" y="850473"/>
                      <a:pt x="74590" y="826745"/>
                    </a:cubicBezTo>
                    <a:cubicBezTo>
                      <a:pt x="83164" y="825162"/>
                      <a:pt x="92480" y="825213"/>
                      <a:pt x="102540" y="827177"/>
                    </a:cubicBezTo>
                    <a:cubicBezTo>
                      <a:pt x="125533" y="831664"/>
                      <a:pt x="152407" y="846145"/>
                      <a:pt x="183179" y="873965"/>
                    </a:cubicBezTo>
                    <a:cubicBezTo>
                      <a:pt x="192951" y="879435"/>
                      <a:pt x="201829" y="882820"/>
                      <a:pt x="210001" y="884011"/>
                    </a:cubicBezTo>
                    <a:lnTo>
                      <a:pt x="216261" y="883145"/>
                    </a:lnTo>
                    <a:lnTo>
                      <a:pt x="216261" y="212109"/>
                    </a:lnTo>
                    <a:lnTo>
                      <a:pt x="892689" y="212109"/>
                    </a:lnTo>
                    <a:cubicBezTo>
                      <a:pt x="892751" y="210949"/>
                      <a:pt x="892814" y="209790"/>
                      <a:pt x="892876" y="208630"/>
                    </a:cubicBezTo>
                    <a:cubicBezTo>
                      <a:pt x="891100" y="200481"/>
                      <a:pt x="887048" y="192502"/>
                      <a:pt x="880538" y="185235"/>
                    </a:cubicBezTo>
                    <a:cubicBezTo>
                      <a:pt x="766192" y="62810"/>
                      <a:pt x="855282" y="3669"/>
                      <a:pt x="968212" y="13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789619" y="5470248"/>
                <a:ext cx="1353560" cy="1104925"/>
              </a:xfrm>
              <a:custGeom>
                <a:avLst/>
                <a:gdLst>
                  <a:gd name="connsiteX0" fmla="*/ 0 w 1506072"/>
                  <a:gd name="connsiteY0" fmla="*/ 0 h 1229422"/>
                  <a:gd name="connsiteX1" fmla="*/ 706938 w 1506072"/>
                  <a:gd name="connsiteY1" fmla="*/ 0 h 1229422"/>
                  <a:gd name="connsiteX2" fmla="*/ 721323 w 1506072"/>
                  <a:gd name="connsiteY2" fmla="*/ 16496 h 1229422"/>
                  <a:gd name="connsiteX3" fmla="*/ 714402 w 1506072"/>
                  <a:gd name="connsiteY3" fmla="*/ 65898 h 1229422"/>
                  <a:gd name="connsiteX4" fmla="*/ 894344 w 1506072"/>
                  <a:gd name="connsiteY4" fmla="*/ 63975 h 1229422"/>
                  <a:gd name="connsiteX5" fmla="*/ 883319 w 1506072"/>
                  <a:gd name="connsiteY5" fmla="*/ 16159 h 1229422"/>
                  <a:gd name="connsiteX6" fmla="*/ 893406 w 1506072"/>
                  <a:gd name="connsiteY6" fmla="*/ 0 h 1229422"/>
                  <a:gd name="connsiteX7" fmla="*/ 1506072 w 1506072"/>
                  <a:gd name="connsiteY7" fmla="*/ 0 h 1229422"/>
                  <a:gd name="connsiteX8" fmla="*/ 1506072 w 1506072"/>
                  <a:gd name="connsiteY8" fmla="*/ 670333 h 1229422"/>
                  <a:gd name="connsiteX9" fmla="*/ 1494735 w 1506072"/>
                  <a:gd name="connsiteY9" fmla="*/ 671902 h 1229422"/>
                  <a:gd name="connsiteX10" fmla="*/ 1467913 w 1506072"/>
                  <a:gd name="connsiteY10" fmla="*/ 661856 h 1229422"/>
                  <a:gd name="connsiteX11" fmla="*/ 1469836 w 1506072"/>
                  <a:gd name="connsiteY11" fmla="*/ 841798 h 1229422"/>
                  <a:gd name="connsiteX12" fmla="*/ 1493231 w 1506072"/>
                  <a:gd name="connsiteY12" fmla="*/ 829460 h 1229422"/>
                  <a:gd name="connsiteX13" fmla="*/ 1506072 w 1506072"/>
                  <a:gd name="connsiteY13" fmla="*/ 830150 h 1229422"/>
                  <a:gd name="connsiteX14" fmla="*/ 1506072 w 1506072"/>
                  <a:gd name="connsiteY14" fmla="*/ 1227890 h 1229422"/>
                  <a:gd name="connsiteX15" fmla="*/ 0 w 1506072"/>
                  <a:gd name="connsiteY15" fmla="*/ 1229422 h 1229422"/>
                  <a:gd name="connsiteX16" fmla="*/ 0 w 1506072"/>
                  <a:gd name="connsiteY16" fmla="*/ 851355 h 1229422"/>
                  <a:gd name="connsiteX17" fmla="*/ 16121 w 1506072"/>
                  <a:gd name="connsiteY17" fmla="*/ 837297 h 1229422"/>
                  <a:gd name="connsiteX18" fmla="*/ 65523 w 1506072"/>
                  <a:gd name="connsiteY18" fmla="*/ 844218 h 1229422"/>
                  <a:gd name="connsiteX19" fmla="*/ 63601 w 1506072"/>
                  <a:gd name="connsiteY19" fmla="*/ 664276 h 1229422"/>
                  <a:gd name="connsiteX20" fmla="*/ 15785 w 1506072"/>
                  <a:gd name="connsiteY20" fmla="*/ 675301 h 1229422"/>
                  <a:gd name="connsiteX21" fmla="*/ 0 w 1506072"/>
                  <a:gd name="connsiteY21" fmla="*/ 665448 h 122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9422">
                    <a:moveTo>
                      <a:pt x="0" y="0"/>
                    </a:moveTo>
                    <a:lnTo>
                      <a:pt x="706938" y="0"/>
                    </a:lnTo>
                    <a:lnTo>
                      <a:pt x="721323" y="16496"/>
                    </a:lnTo>
                    <a:cubicBezTo>
                      <a:pt x="727945" y="30384"/>
                      <a:pt x="725341" y="46355"/>
                      <a:pt x="714402" y="65898"/>
                    </a:cubicBezTo>
                    <a:cubicBezTo>
                      <a:pt x="491837" y="312073"/>
                      <a:pt x="1123034" y="308827"/>
                      <a:pt x="894344" y="63975"/>
                    </a:cubicBezTo>
                    <a:cubicBezTo>
                      <a:pt x="881323" y="49442"/>
                      <a:pt x="878139" y="32061"/>
                      <a:pt x="883319" y="16159"/>
                    </a:cubicBezTo>
                    <a:lnTo>
                      <a:pt x="893406" y="0"/>
                    </a:lnTo>
                    <a:lnTo>
                      <a:pt x="1506072" y="0"/>
                    </a:lnTo>
                    <a:lnTo>
                      <a:pt x="1506072" y="670333"/>
                    </a:lnTo>
                    <a:lnTo>
                      <a:pt x="1494735" y="671902"/>
                    </a:lnTo>
                    <a:cubicBezTo>
                      <a:pt x="1486563" y="670711"/>
                      <a:pt x="1477685" y="667325"/>
                      <a:pt x="1467913" y="661856"/>
                    </a:cubicBezTo>
                    <a:cubicBezTo>
                      <a:pt x="1221738" y="439291"/>
                      <a:pt x="1224984" y="1070488"/>
                      <a:pt x="1469836" y="841798"/>
                    </a:cubicBezTo>
                    <a:cubicBezTo>
                      <a:pt x="1477103" y="835287"/>
                      <a:pt x="1485081" y="831236"/>
                      <a:pt x="1493231" y="829460"/>
                    </a:cubicBezTo>
                    <a:lnTo>
                      <a:pt x="1506072" y="830150"/>
                    </a:lnTo>
                    <a:lnTo>
                      <a:pt x="1506072" y="1227890"/>
                    </a:lnTo>
                    <a:lnTo>
                      <a:pt x="0" y="1229422"/>
                    </a:lnTo>
                    <a:lnTo>
                      <a:pt x="0" y="851355"/>
                    </a:lnTo>
                    <a:lnTo>
                      <a:pt x="16121" y="837297"/>
                    </a:lnTo>
                    <a:cubicBezTo>
                      <a:pt x="30009" y="830674"/>
                      <a:pt x="45980" y="833279"/>
                      <a:pt x="65523" y="844218"/>
                    </a:cubicBezTo>
                    <a:cubicBezTo>
                      <a:pt x="311698" y="1066783"/>
                      <a:pt x="308452" y="435585"/>
                      <a:pt x="63601" y="664276"/>
                    </a:cubicBezTo>
                    <a:cubicBezTo>
                      <a:pt x="49067" y="677297"/>
                      <a:pt x="31687" y="680481"/>
                      <a:pt x="15785" y="675301"/>
                    </a:cubicBezTo>
                    <a:lnTo>
                      <a:pt x="0" y="6654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70872" y="5470247"/>
                <a:ext cx="842264" cy="1105366"/>
              </a:xfrm>
              <a:custGeom>
                <a:avLst/>
                <a:gdLst>
                  <a:gd name="connsiteX0" fmla="*/ 232852 w 937166"/>
                  <a:gd name="connsiteY0" fmla="*/ 0 h 1229912"/>
                  <a:gd name="connsiteX1" fmla="*/ 693542 w 937166"/>
                  <a:gd name="connsiteY1" fmla="*/ 0 h 1229912"/>
                  <a:gd name="connsiteX2" fmla="*/ 693542 w 937166"/>
                  <a:gd name="connsiteY2" fmla="*/ 668617 h 1229912"/>
                  <a:gd name="connsiteX3" fmla="*/ 704249 w 937166"/>
                  <a:gd name="connsiteY3" fmla="*/ 675301 h 1229912"/>
                  <a:gd name="connsiteX4" fmla="*/ 752065 w 937166"/>
                  <a:gd name="connsiteY4" fmla="*/ 664276 h 1229912"/>
                  <a:gd name="connsiteX5" fmla="*/ 841007 w 937166"/>
                  <a:gd name="connsiteY5" fmla="*/ 614046 h 1229912"/>
                  <a:gd name="connsiteX6" fmla="*/ 864261 w 937166"/>
                  <a:gd name="connsiteY6" fmla="*/ 615033 h 1229912"/>
                  <a:gd name="connsiteX7" fmla="*/ 753988 w 937166"/>
                  <a:gd name="connsiteY7" fmla="*/ 844218 h 1229912"/>
                  <a:gd name="connsiteX8" fmla="*/ 704586 w 937166"/>
                  <a:gd name="connsiteY8" fmla="*/ 837297 h 1229912"/>
                  <a:gd name="connsiteX9" fmla="*/ 693542 w 937166"/>
                  <a:gd name="connsiteY9" fmla="*/ 846929 h 1229912"/>
                  <a:gd name="connsiteX10" fmla="*/ 693542 w 937166"/>
                  <a:gd name="connsiteY10" fmla="*/ 1229418 h 1229912"/>
                  <a:gd name="connsiteX11" fmla="*/ 207913 w 937166"/>
                  <a:gd name="connsiteY11" fmla="*/ 1229912 h 1229912"/>
                  <a:gd name="connsiteX12" fmla="*/ 38384 w 937166"/>
                  <a:gd name="connsiteY12" fmla="*/ 515958 h 1229912"/>
                  <a:gd name="connsiteX13" fmla="*/ 228150 w 937166"/>
                  <a:gd name="connsiteY13" fmla="*/ 7265 h 122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7166" h="1229912">
                    <a:moveTo>
                      <a:pt x="232852" y="0"/>
                    </a:moveTo>
                    <a:lnTo>
                      <a:pt x="693542" y="0"/>
                    </a:lnTo>
                    <a:lnTo>
                      <a:pt x="693542" y="668617"/>
                    </a:lnTo>
                    <a:lnTo>
                      <a:pt x="704249" y="675301"/>
                    </a:lnTo>
                    <a:cubicBezTo>
                      <a:pt x="720151" y="680482"/>
                      <a:pt x="737532" y="677297"/>
                      <a:pt x="752065" y="664276"/>
                    </a:cubicBezTo>
                    <a:cubicBezTo>
                      <a:pt x="786497" y="632117"/>
                      <a:pt x="816152" y="616962"/>
                      <a:pt x="841007" y="614046"/>
                    </a:cubicBezTo>
                    <a:cubicBezTo>
                      <a:pt x="849292" y="613073"/>
                      <a:pt x="857043" y="613461"/>
                      <a:pt x="864261" y="615033"/>
                    </a:cubicBezTo>
                    <a:cubicBezTo>
                      <a:pt x="989365" y="642270"/>
                      <a:pt x="954005" y="1025052"/>
                      <a:pt x="753988" y="844218"/>
                    </a:cubicBezTo>
                    <a:cubicBezTo>
                      <a:pt x="734444" y="833280"/>
                      <a:pt x="718473" y="830675"/>
                      <a:pt x="704586" y="837297"/>
                    </a:cubicBezTo>
                    <a:lnTo>
                      <a:pt x="693542" y="846929"/>
                    </a:lnTo>
                    <a:lnTo>
                      <a:pt x="693542" y="1229418"/>
                    </a:lnTo>
                    <a:lnTo>
                      <a:pt x="207913" y="1229912"/>
                    </a:lnTo>
                    <a:cubicBezTo>
                      <a:pt x="31295" y="1195156"/>
                      <a:pt x="-55554" y="1043614"/>
                      <a:pt x="38384" y="515958"/>
                    </a:cubicBezTo>
                    <a:cubicBezTo>
                      <a:pt x="47111" y="458606"/>
                      <a:pt x="82489" y="255378"/>
                      <a:pt x="228150" y="7265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789619" y="4456628"/>
                <a:ext cx="1353560" cy="1237474"/>
              </a:xfrm>
              <a:custGeom>
                <a:avLst/>
                <a:gdLst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06072" h="1376906">
                    <a:moveTo>
                      <a:pt x="1506072" y="0"/>
                    </a:moveTo>
                    <a:lnTo>
                      <a:pt x="1506072" y="293902"/>
                    </a:lnTo>
                    <a:lnTo>
                      <a:pt x="1504114" y="303726"/>
                    </a:lnTo>
                    <a:cubicBezTo>
                      <a:pt x="1490226" y="310348"/>
                      <a:pt x="1474255" y="302332"/>
                      <a:pt x="1454712" y="291394"/>
                    </a:cubicBezTo>
                    <a:cubicBezTo>
                      <a:pt x="1213948" y="82356"/>
                      <a:pt x="1211783" y="688444"/>
                      <a:pt x="1456635" y="468631"/>
                    </a:cubicBezTo>
                    <a:cubicBezTo>
                      <a:pt x="1471168" y="455610"/>
                      <a:pt x="1488549" y="452425"/>
                      <a:pt x="1504451" y="457606"/>
                    </a:cubicBezTo>
                    <a:lnTo>
                      <a:pt x="1506072" y="458618"/>
                    </a:lnTo>
                    <a:lnTo>
                      <a:pt x="1506072" y="1132905"/>
                    </a:lnTo>
                    <a:lnTo>
                      <a:pt x="890238" y="1132905"/>
                    </a:lnTo>
                    <a:lnTo>
                      <a:pt x="883319" y="1143989"/>
                    </a:lnTo>
                    <a:cubicBezTo>
                      <a:pt x="878139" y="1159891"/>
                      <a:pt x="881323" y="1177272"/>
                      <a:pt x="894344" y="1191805"/>
                    </a:cubicBezTo>
                    <a:cubicBezTo>
                      <a:pt x="1123034" y="1436657"/>
                      <a:pt x="491837" y="1439903"/>
                      <a:pt x="714402" y="1193728"/>
                    </a:cubicBezTo>
                    <a:cubicBezTo>
                      <a:pt x="725341" y="1174185"/>
                      <a:pt x="727945" y="1158214"/>
                      <a:pt x="721323" y="1144326"/>
                    </a:cubicBezTo>
                    <a:lnTo>
                      <a:pt x="711363" y="1132905"/>
                    </a:lnTo>
                    <a:lnTo>
                      <a:pt x="0" y="1132905"/>
                    </a:lnTo>
                    <a:lnTo>
                      <a:pt x="0" y="611431"/>
                    </a:lnTo>
                    <a:lnTo>
                      <a:pt x="2832" y="608946"/>
                    </a:lnTo>
                    <a:lnTo>
                      <a:pt x="130279" y="517039"/>
                    </a:lnTo>
                    <a:lnTo>
                      <a:pt x="132325" y="517840"/>
                    </a:lnTo>
                    <a:cubicBezTo>
                      <a:pt x="166814" y="524571"/>
                      <a:pt x="192568" y="508818"/>
                      <a:pt x="209640" y="481877"/>
                    </a:cubicBezTo>
                    <a:lnTo>
                      <a:pt x="222345" y="454770"/>
                    </a:lnTo>
                    <a:lnTo>
                      <a:pt x="282677" y="417426"/>
                    </a:lnTo>
                    <a:cubicBezTo>
                      <a:pt x="561424" y="253732"/>
                      <a:pt x="923259" y="111234"/>
                      <a:pt x="1392961" y="19854"/>
                    </a:cubicBezTo>
                    <a:lnTo>
                      <a:pt x="1506072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77192" y="4868391"/>
                <a:ext cx="609076" cy="606418"/>
              </a:xfrm>
              <a:custGeom>
                <a:avLst/>
                <a:gdLst>
                  <a:gd name="connsiteX0" fmla="*/ 463975 w 677703"/>
                  <a:gd name="connsiteY0" fmla="*/ 149167 h 674746"/>
                  <a:gd name="connsiteX1" fmla="*/ 463975 w 677703"/>
                  <a:gd name="connsiteY1" fmla="*/ 674746 h 674746"/>
                  <a:gd name="connsiteX2" fmla="*/ 0 w 677703"/>
                  <a:gd name="connsiteY2" fmla="*/ 674746 h 674746"/>
                  <a:gd name="connsiteX3" fmla="*/ 80991 w 677703"/>
                  <a:gd name="connsiteY3" fmla="*/ 549606 h 674746"/>
                  <a:gd name="connsiteX4" fmla="*/ 461729 w 677703"/>
                  <a:gd name="connsiteY4" fmla="*/ 150787 h 674746"/>
                  <a:gd name="connsiteX5" fmla="*/ 677703 w 677703"/>
                  <a:gd name="connsiteY5" fmla="*/ 0 h 674746"/>
                  <a:gd name="connsiteX6" fmla="*/ 666359 w 677703"/>
                  <a:gd name="connsiteY6" fmla="*/ 27025 h 674746"/>
                  <a:gd name="connsiteX7" fmla="*/ 605754 w 677703"/>
                  <a:gd name="connsiteY7" fmla="*/ 61225 h 674746"/>
                  <a:gd name="connsiteX8" fmla="*/ 589966 w 677703"/>
                  <a:gd name="connsiteY8" fmla="*/ 58311 h 674746"/>
                  <a:gd name="connsiteX9" fmla="*/ 640890 w 677703"/>
                  <a:gd name="connsiteY9" fmla="*/ 21588 h 67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7703" h="674746">
                    <a:moveTo>
                      <a:pt x="463975" y="149167"/>
                    </a:moveTo>
                    <a:lnTo>
                      <a:pt x="463975" y="674746"/>
                    </a:lnTo>
                    <a:lnTo>
                      <a:pt x="0" y="674746"/>
                    </a:lnTo>
                    <a:lnTo>
                      <a:pt x="80991" y="549606"/>
                    </a:lnTo>
                    <a:cubicBezTo>
                      <a:pt x="173363" y="419472"/>
                      <a:pt x="296791" y="282324"/>
                      <a:pt x="461729" y="150787"/>
                    </a:cubicBezTo>
                    <a:close/>
                    <a:moveTo>
                      <a:pt x="677703" y="0"/>
                    </a:moveTo>
                    <a:lnTo>
                      <a:pt x="666359" y="27025"/>
                    </a:lnTo>
                    <a:cubicBezTo>
                      <a:pt x="651900" y="48142"/>
                      <a:pt x="631708" y="61561"/>
                      <a:pt x="605754" y="61225"/>
                    </a:cubicBezTo>
                    <a:lnTo>
                      <a:pt x="589966" y="58311"/>
                    </a:lnTo>
                    <a:lnTo>
                      <a:pt x="640890" y="21588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891577" y="2772251"/>
                <a:ext cx="251603" cy="603443"/>
              </a:xfrm>
              <a:custGeom>
                <a:avLst/>
                <a:gdLst>
                  <a:gd name="connsiteX0" fmla="*/ 8166 w 284393"/>
                  <a:gd name="connsiteY0" fmla="*/ 0 h 671436"/>
                  <a:gd name="connsiteX1" fmla="*/ 284393 w 284393"/>
                  <a:gd name="connsiteY1" fmla="*/ 0 h 671436"/>
                  <a:gd name="connsiteX2" fmla="*/ 284393 w 284393"/>
                  <a:gd name="connsiteY2" fmla="*/ 664834 h 671436"/>
                  <a:gd name="connsiteX3" fmla="*/ 279872 w 284393"/>
                  <a:gd name="connsiteY3" fmla="*/ 668776 h 671436"/>
                  <a:gd name="connsiteX4" fmla="*/ 260657 w 284393"/>
                  <a:gd name="connsiteY4" fmla="*/ 671436 h 671436"/>
                  <a:gd name="connsiteX5" fmla="*/ 254875 w 284393"/>
                  <a:gd name="connsiteY5" fmla="*/ 651144 h 671436"/>
                  <a:gd name="connsiteX6" fmla="*/ 232209 w 284393"/>
                  <a:gd name="connsiteY6" fmla="*/ 546523 h 671436"/>
                  <a:gd name="connsiteX7" fmla="*/ 663 w 284393"/>
                  <a:gd name="connsiteY7" fmla="*/ 58966 h 671436"/>
                  <a:gd name="connsiteX0" fmla="*/ 287 w 276514"/>
                  <a:gd name="connsiteY0" fmla="*/ 0 h 671436"/>
                  <a:gd name="connsiteX1" fmla="*/ 276514 w 276514"/>
                  <a:gd name="connsiteY1" fmla="*/ 0 h 671436"/>
                  <a:gd name="connsiteX2" fmla="*/ 276514 w 276514"/>
                  <a:gd name="connsiteY2" fmla="*/ 664834 h 671436"/>
                  <a:gd name="connsiteX3" fmla="*/ 271993 w 276514"/>
                  <a:gd name="connsiteY3" fmla="*/ 668776 h 671436"/>
                  <a:gd name="connsiteX4" fmla="*/ 252778 w 276514"/>
                  <a:gd name="connsiteY4" fmla="*/ 671436 h 671436"/>
                  <a:gd name="connsiteX5" fmla="*/ 246996 w 276514"/>
                  <a:gd name="connsiteY5" fmla="*/ 651144 h 671436"/>
                  <a:gd name="connsiteX6" fmla="*/ 224330 w 276514"/>
                  <a:gd name="connsiteY6" fmla="*/ 546523 h 671436"/>
                  <a:gd name="connsiteX7" fmla="*/ 287 w 276514"/>
                  <a:gd name="connsiteY7" fmla="*/ 0 h 671436"/>
                  <a:gd name="connsiteX0" fmla="*/ 437 w 276664"/>
                  <a:gd name="connsiteY0" fmla="*/ 0 h 671436"/>
                  <a:gd name="connsiteX1" fmla="*/ 276664 w 276664"/>
                  <a:gd name="connsiteY1" fmla="*/ 0 h 671436"/>
                  <a:gd name="connsiteX2" fmla="*/ 276664 w 276664"/>
                  <a:gd name="connsiteY2" fmla="*/ 664834 h 671436"/>
                  <a:gd name="connsiteX3" fmla="*/ 272143 w 276664"/>
                  <a:gd name="connsiteY3" fmla="*/ 668776 h 671436"/>
                  <a:gd name="connsiteX4" fmla="*/ 252928 w 276664"/>
                  <a:gd name="connsiteY4" fmla="*/ 671436 h 671436"/>
                  <a:gd name="connsiteX5" fmla="*/ 247146 w 276664"/>
                  <a:gd name="connsiteY5" fmla="*/ 651144 h 671436"/>
                  <a:gd name="connsiteX6" fmla="*/ 224480 w 276664"/>
                  <a:gd name="connsiteY6" fmla="*/ 546523 h 671436"/>
                  <a:gd name="connsiteX7" fmla="*/ 437 w 276664"/>
                  <a:gd name="connsiteY7" fmla="*/ 0 h 671436"/>
                  <a:gd name="connsiteX0" fmla="*/ 6388 w 282615"/>
                  <a:gd name="connsiteY0" fmla="*/ 0 h 671436"/>
                  <a:gd name="connsiteX1" fmla="*/ 282615 w 282615"/>
                  <a:gd name="connsiteY1" fmla="*/ 0 h 671436"/>
                  <a:gd name="connsiteX2" fmla="*/ 282615 w 282615"/>
                  <a:gd name="connsiteY2" fmla="*/ 664834 h 671436"/>
                  <a:gd name="connsiteX3" fmla="*/ 278094 w 282615"/>
                  <a:gd name="connsiteY3" fmla="*/ 668776 h 671436"/>
                  <a:gd name="connsiteX4" fmla="*/ 258879 w 282615"/>
                  <a:gd name="connsiteY4" fmla="*/ 671436 h 671436"/>
                  <a:gd name="connsiteX5" fmla="*/ 253097 w 282615"/>
                  <a:gd name="connsiteY5" fmla="*/ 651144 h 671436"/>
                  <a:gd name="connsiteX6" fmla="*/ 230431 w 282615"/>
                  <a:gd name="connsiteY6" fmla="*/ 546523 h 671436"/>
                  <a:gd name="connsiteX7" fmla="*/ 6388 w 282615"/>
                  <a:gd name="connsiteY7" fmla="*/ 0 h 671436"/>
                  <a:gd name="connsiteX0" fmla="*/ 7995 w 284222"/>
                  <a:gd name="connsiteY0" fmla="*/ 0 h 671436"/>
                  <a:gd name="connsiteX1" fmla="*/ 284222 w 284222"/>
                  <a:gd name="connsiteY1" fmla="*/ 0 h 671436"/>
                  <a:gd name="connsiteX2" fmla="*/ 284222 w 284222"/>
                  <a:gd name="connsiteY2" fmla="*/ 664834 h 671436"/>
                  <a:gd name="connsiteX3" fmla="*/ 279701 w 284222"/>
                  <a:gd name="connsiteY3" fmla="*/ 668776 h 671436"/>
                  <a:gd name="connsiteX4" fmla="*/ 260486 w 284222"/>
                  <a:gd name="connsiteY4" fmla="*/ 671436 h 671436"/>
                  <a:gd name="connsiteX5" fmla="*/ 254704 w 284222"/>
                  <a:gd name="connsiteY5" fmla="*/ 651144 h 671436"/>
                  <a:gd name="connsiteX6" fmla="*/ 232038 w 284222"/>
                  <a:gd name="connsiteY6" fmla="*/ 546523 h 671436"/>
                  <a:gd name="connsiteX7" fmla="*/ 7995 w 284222"/>
                  <a:gd name="connsiteY7" fmla="*/ 0 h 671436"/>
                  <a:gd name="connsiteX0" fmla="*/ 5226 w 281453"/>
                  <a:gd name="connsiteY0" fmla="*/ 0 h 671436"/>
                  <a:gd name="connsiteX1" fmla="*/ 281453 w 281453"/>
                  <a:gd name="connsiteY1" fmla="*/ 0 h 671436"/>
                  <a:gd name="connsiteX2" fmla="*/ 281453 w 281453"/>
                  <a:gd name="connsiteY2" fmla="*/ 664834 h 671436"/>
                  <a:gd name="connsiteX3" fmla="*/ 276932 w 281453"/>
                  <a:gd name="connsiteY3" fmla="*/ 668776 h 671436"/>
                  <a:gd name="connsiteX4" fmla="*/ 257717 w 281453"/>
                  <a:gd name="connsiteY4" fmla="*/ 671436 h 671436"/>
                  <a:gd name="connsiteX5" fmla="*/ 251935 w 281453"/>
                  <a:gd name="connsiteY5" fmla="*/ 651144 h 671436"/>
                  <a:gd name="connsiteX6" fmla="*/ 229269 w 281453"/>
                  <a:gd name="connsiteY6" fmla="*/ 546523 h 671436"/>
                  <a:gd name="connsiteX7" fmla="*/ 5226 w 281453"/>
                  <a:gd name="connsiteY7" fmla="*/ 0 h 671436"/>
                  <a:gd name="connsiteX0" fmla="*/ 5692 w 281919"/>
                  <a:gd name="connsiteY0" fmla="*/ 0 h 671436"/>
                  <a:gd name="connsiteX1" fmla="*/ 281919 w 281919"/>
                  <a:gd name="connsiteY1" fmla="*/ 0 h 671436"/>
                  <a:gd name="connsiteX2" fmla="*/ 281919 w 281919"/>
                  <a:gd name="connsiteY2" fmla="*/ 664834 h 671436"/>
                  <a:gd name="connsiteX3" fmla="*/ 277398 w 281919"/>
                  <a:gd name="connsiteY3" fmla="*/ 668776 h 671436"/>
                  <a:gd name="connsiteX4" fmla="*/ 258183 w 281919"/>
                  <a:gd name="connsiteY4" fmla="*/ 671436 h 671436"/>
                  <a:gd name="connsiteX5" fmla="*/ 252401 w 281919"/>
                  <a:gd name="connsiteY5" fmla="*/ 651144 h 671436"/>
                  <a:gd name="connsiteX6" fmla="*/ 229735 w 281919"/>
                  <a:gd name="connsiteY6" fmla="*/ 546523 h 671436"/>
                  <a:gd name="connsiteX7" fmla="*/ 5692 w 281919"/>
                  <a:gd name="connsiteY7" fmla="*/ 0 h 671436"/>
                  <a:gd name="connsiteX0" fmla="*/ 3725 w 279952"/>
                  <a:gd name="connsiteY0" fmla="*/ 0 h 671436"/>
                  <a:gd name="connsiteX1" fmla="*/ 279952 w 279952"/>
                  <a:gd name="connsiteY1" fmla="*/ 0 h 671436"/>
                  <a:gd name="connsiteX2" fmla="*/ 279952 w 279952"/>
                  <a:gd name="connsiteY2" fmla="*/ 664834 h 671436"/>
                  <a:gd name="connsiteX3" fmla="*/ 275431 w 279952"/>
                  <a:gd name="connsiteY3" fmla="*/ 668776 h 671436"/>
                  <a:gd name="connsiteX4" fmla="*/ 256216 w 279952"/>
                  <a:gd name="connsiteY4" fmla="*/ 671436 h 671436"/>
                  <a:gd name="connsiteX5" fmla="*/ 250434 w 279952"/>
                  <a:gd name="connsiteY5" fmla="*/ 651144 h 671436"/>
                  <a:gd name="connsiteX6" fmla="*/ 227768 w 279952"/>
                  <a:gd name="connsiteY6" fmla="*/ 546523 h 671436"/>
                  <a:gd name="connsiteX7" fmla="*/ 3725 w 279952"/>
                  <a:gd name="connsiteY7" fmla="*/ 0 h 67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952" h="671436">
                    <a:moveTo>
                      <a:pt x="3725" y="0"/>
                    </a:moveTo>
                    <a:lnTo>
                      <a:pt x="279952" y="0"/>
                    </a:lnTo>
                    <a:lnTo>
                      <a:pt x="279952" y="664834"/>
                    </a:lnTo>
                    <a:lnTo>
                      <a:pt x="275431" y="668776"/>
                    </a:lnTo>
                    <a:lnTo>
                      <a:pt x="256216" y="671436"/>
                    </a:lnTo>
                    <a:lnTo>
                      <a:pt x="250434" y="651144"/>
                    </a:lnTo>
                    <a:cubicBezTo>
                      <a:pt x="241691" y="616409"/>
                      <a:pt x="234081" y="581475"/>
                      <a:pt x="227768" y="546523"/>
                    </a:cubicBezTo>
                    <a:cubicBezTo>
                      <a:pt x="65205" y="473719"/>
                      <a:pt x="-19260" y="241106"/>
                      <a:pt x="3725" y="0"/>
                    </a:cubicBezTo>
                    <a:close/>
                  </a:path>
                </a:pathLst>
              </a:custGeom>
              <a:solidFill>
                <a:srgbClr val="BEBC8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121846" y="2573447"/>
                <a:ext cx="1597574" cy="1776194"/>
              </a:xfrm>
              <a:custGeom>
                <a:avLst/>
                <a:gdLst>
                  <a:gd name="connsiteX0" fmla="*/ 770609 w 1777580"/>
                  <a:gd name="connsiteY0" fmla="*/ 6 h 1960707"/>
                  <a:gd name="connsiteX1" fmla="*/ 862877 w 1777580"/>
                  <a:gd name="connsiteY1" fmla="*/ 183180 h 1960707"/>
                  <a:gd name="connsiteX2" fmla="*/ 852831 w 1777580"/>
                  <a:gd name="connsiteY2" fmla="*/ 210002 h 1960707"/>
                  <a:gd name="connsiteX3" fmla="*/ 854381 w 1777580"/>
                  <a:gd name="connsiteY3" fmla="*/ 221198 h 1960707"/>
                  <a:gd name="connsiteX4" fmla="*/ 1524732 w 1777580"/>
                  <a:gd name="connsiteY4" fmla="*/ 221198 h 1960707"/>
                  <a:gd name="connsiteX5" fmla="*/ 1524732 w 1777580"/>
                  <a:gd name="connsiteY5" fmla="*/ 884057 h 1960707"/>
                  <a:gd name="connsiteX6" fmla="*/ 1544663 w 1777580"/>
                  <a:gd name="connsiteY6" fmla="*/ 896499 h 1960707"/>
                  <a:gd name="connsiteX7" fmla="*/ 1592479 w 1777580"/>
                  <a:gd name="connsiteY7" fmla="*/ 885474 h 1960707"/>
                  <a:gd name="connsiteX8" fmla="*/ 1704675 w 1777580"/>
                  <a:gd name="connsiteY8" fmla="*/ 836231 h 1960707"/>
                  <a:gd name="connsiteX9" fmla="*/ 1594402 w 1777580"/>
                  <a:gd name="connsiteY9" fmla="*/ 1065416 h 1960707"/>
                  <a:gd name="connsiteX10" fmla="*/ 1525546 w 1777580"/>
                  <a:gd name="connsiteY10" fmla="*/ 1075461 h 1960707"/>
                  <a:gd name="connsiteX11" fmla="*/ 1524732 w 1777580"/>
                  <a:gd name="connsiteY11" fmla="*/ 1076929 h 1960707"/>
                  <a:gd name="connsiteX12" fmla="*/ 1524732 w 1777580"/>
                  <a:gd name="connsiteY12" fmla="*/ 1727271 h 1960707"/>
                  <a:gd name="connsiteX13" fmla="*/ 849755 w 1777580"/>
                  <a:gd name="connsiteY13" fmla="*/ 1727271 h 1960707"/>
                  <a:gd name="connsiteX14" fmla="*/ 849431 w 1777580"/>
                  <a:gd name="connsiteY14" fmla="*/ 1727791 h 1960707"/>
                  <a:gd name="connsiteX15" fmla="*/ 860456 w 1777580"/>
                  <a:gd name="connsiteY15" fmla="*/ 1775607 h 1960707"/>
                  <a:gd name="connsiteX16" fmla="*/ 680514 w 1777580"/>
                  <a:gd name="connsiteY16" fmla="*/ 1777529 h 1960707"/>
                  <a:gd name="connsiteX17" fmla="*/ 687435 w 1777580"/>
                  <a:gd name="connsiteY17" fmla="*/ 1728128 h 1960707"/>
                  <a:gd name="connsiteX18" fmla="*/ 686688 w 1777580"/>
                  <a:gd name="connsiteY18" fmla="*/ 1727271 h 1960707"/>
                  <a:gd name="connsiteX19" fmla="*/ 302850 w 1777580"/>
                  <a:gd name="connsiteY19" fmla="*/ 1727271 h 1960707"/>
                  <a:gd name="connsiteX20" fmla="*/ 304569 w 1777580"/>
                  <a:gd name="connsiteY20" fmla="*/ 1714962 h 1960707"/>
                  <a:gd name="connsiteX21" fmla="*/ 288549 w 1777580"/>
                  <a:gd name="connsiteY21" fmla="*/ 1510809 h 1960707"/>
                  <a:gd name="connsiteX22" fmla="*/ 23686 w 1777580"/>
                  <a:gd name="connsiteY22" fmla="*/ 975770 h 1960707"/>
                  <a:gd name="connsiteX23" fmla="*/ 0 w 1777580"/>
                  <a:gd name="connsiteY23" fmla="*/ 892634 h 1960707"/>
                  <a:gd name="connsiteX24" fmla="*/ 18659 w 1777580"/>
                  <a:gd name="connsiteY24" fmla="*/ 890052 h 1960707"/>
                  <a:gd name="connsiteX25" fmla="*/ 18659 w 1777580"/>
                  <a:gd name="connsiteY25" fmla="*/ 221198 h 1960707"/>
                  <a:gd name="connsiteX26" fmla="*/ 694590 w 1777580"/>
                  <a:gd name="connsiteY26" fmla="*/ 221198 h 1960707"/>
                  <a:gd name="connsiteX27" fmla="*/ 695273 w 1777580"/>
                  <a:gd name="connsiteY27" fmla="*/ 208497 h 1960707"/>
                  <a:gd name="connsiteX28" fmla="*/ 682935 w 1777580"/>
                  <a:gd name="connsiteY28" fmla="*/ 185102 h 1960707"/>
                  <a:gd name="connsiteX29" fmla="*/ 770609 w 1777580"/>
                  <a:gd name="connsiteY29" fmla="*/ 6 h 1960707"/>
                  <a:gd name="connsiteX0" fmla="*/ 770609 w 1777580"/>
                  <a:gd name="connsiteY0" fmla="*/ 6 h 1972560"/>
                  <a:gd name="connsiteX1" fmla="*/ 862877 w 1777580"/>
                  <a:gd name="connsiteY1" fmla="*/ 183180 h 1972560"/>
                  <a:gd name="connsiteX2" fmla="*/ 852831 w 1777580"/>
                  <a:gd name="connsiteY2" fmla="*/ 210002 h 1972560"/>
                  <a:gd name="connsiteX3" fmla="*/ 854381 w 1777580"/>
                  <a:gd name="connsiteY3" fmla="*/ 221198 h 1972560"/>
                  <a:gd name="connsiteX4" fmla="*/ 1524732 w 1777580"/>
                  <a:gd name="connsiteY4" fmla="*/ 221198 h 1972560"/>
                  <a:gd name="connsiteX5" fmla="*/ 1524732 w 1777580"/>
                  <a:gd name="connsiteY5" fmla="*/ 884057 h 1972560"/>
                  <a:gd name="connsiteX6" fmla="*/ 1544663 w 1777580"/>
                  <a:gd name="connsiteY6" fmla="*/ 896499 h 1972560"/>
                  <a:gd name="connsiteX7" fmla="*/ 1592479 w 1777580"/>
                  <a:gd name="connsiteY7" fmla="*/ 885474 h 1972560"/>
                  <a:gd name="connsiteX8" fmla="*/ 1704675 w 1777580"/>
                  <a:gd name="connsiteY8" fmla="*/ 836231 h 1972560"/>
                  <a:gd name="connsiteX9" fmla="*/ 1594402 w 1777580"/>
                  <a:gd name="connsiteY9" fmla="*/ 1065416 h 1972560"/>
                  <a:gd name="connsiteX10" fmla="*/ 1525546 w 1777580"/>
                  <a:gd name="connsiteY10" fmla="*/ 1075461 h 1972560"/>
                  <a:gd name="connsiteX11" fmla="*/ 1524732 w 1777580"/>
                  <a:gd name="connsiteY11" fmla="*/ 1076929 h 1972560"/>
                  <a:gd name="connsiteX12" fmla="*/ 1524732 w 1777580"/>
                  <a:gd name="connsiteY12" fmla="*/ 1727271 h 1972560"/>
                  <a:gd name="connsiteX13" fmla="*/ 849755 w 1777580"/>
                  <a:gd name="connsiteY13" fmla="*/ 1727271 h 1972560"/>
                  <a:gd name="connsiteX14" fmla="*/ 849431 w 1777580"/>
                  <a:gd name="connsiteY14" fmla="*/ 1727791 h 1972560"/>
                  <a:gd name="connsiteX15" fmla="*/ 860456 w 1777580"/>
                  <a:gd name="connsiteY15" fmla="*/ 1775607 h 1972560"/>
                  <a:gd name="connsiteX16" fmla="*/ 680514 w 1777580"/>
                  <a:gd name="connsiteY16" fmla="*/ 1777529 h 1972560"/>
                  <a:gd name="connsiteX17" fmla="*/ 687435 w 1777580"/>
                  <a:gd name="connsiteY17" fmla="*/ 1728128 h 1972560"/>
                  <a:gd name="connsiteX18" fmla="*/ 686688 w 1777580"/>
                  <a:gd name="connsiteY18" fmla="*/ 1727271 h 1972560"/>
                  <a:gd name="connsiteX19" fmla="*/ 302850 w 1777580"/>
                  <a:gd name="connsiteY19" fmla="*/ 1727271 h 1972560"/>
                  <a:gd name="connsiteX20" fmla="*/ 304569 w 1777580"/>
                  <a:gd name="connsiteY20" fmla="*/ 1714962 h 1972560"/>
                  <a:gd name="connsiteX21" fmla="*/ 288549 w 1777580"/>
                  <a:gd name="connsiteY21" fmla="*/ 1510809 h 1972560"/>
                  <a:gd name="connsiteX22" fmla="*/ 23686 w 1777580"/>
                  <a:gd name="connsiteY22" fmla="*/ 975770 h 1972560"/>
                  <a:gd name="connsiteX23" fmla="*/ 0 w 1777580"/>
                  <a:gd name="connsiteY23" fmla="*/ 892634 h 1972560"/>
                  <a:gd name="connsiteX24" fmla="*/ 18659 w 1777580"/>
                  <a:gd name="connsiteY24" fmla="*/ 890052 h 1972560"/>
                  <a:gd name="connsiteX25" fmla="*/ 18659 w 1777580"/>
                  <a:gd name="connsiteY25" fmla="*/ 221198 h 1972560"/>
                  <a:gd name="connsiteX26" fmla="*/ 694590 w 1777580"/>
                  <a:gd name="connsiteY26" fmla="*/ 221198 h 1972560"/>
                  <a:gd name="connsiteX27" fmla="*/ 695273 w 1777580"/>
                  <a:gd name="connsiteY27" fmla="*/ 208497 h 1972560"/>
                  <a:gd name="connsiteX28" fmla="*/ 682935 w 1777580"/>
                  <a:gd name="connsiteY28" fmla="*/ 185102 h 1972560"/>
                  <a:gd name="connsiteX29" fmla="*/ 770609 w 1777580"/>
                  <a:gd name="connsiteY29" fmla="*/ 6 h 1972560"/>
                  <a:gd name="connsiteX0" fmla="*/ 770609 w 1777580"/>
                  <a:gd name="connsiteY0" fmla="*/ 6 h 1976318"/>
                  <a:gd name="connsiteX1" fmla="*/ 862877 w 1777580"/>
                  <a:gd name="connsiteY1" fmla="*/ 183180 h 1976318"/>
                  <a:gd name="connsiteX2" fmla="*/ 852831 w 1777580"/>
                  <a:gd name="connsiteY2" fmla="*/ 210002 h 1976318"/>
                  <a:gd name="connsiteX3" fmla="*/ 854381 w 1777580"/>
                  <a:gd name="connsiteY3" fmla="*/ 221198 h 1976318"/>
                  <a:gd name="connsiteX4" fmla="*/ 1524732 w 1777580"/>
                  <a:gd name="connsiteY4" fmla="*/ 221198 h 1976318"/>
                  <a:gd name="connsiteX5" fmla="*/ 1524732 w 1777580"/>
                  <a:gd name="connsiteY5" fmla="*/ 884057 h 1976318"/>
                  <a:gd name="connsiteX6" fmla="*/ 1544663 w 1777580"/>
                  <a:gd name="connsiteY6" fmla="*/ 896499 h 1976318"/>
                  <a:gd name="connsiteX7" fmla="*/ 1592479 w 1777580"/>
                  <a:gd name="connsiteY7" fmla="*/ 885474 h 1976318"/>
                  <a:gd name="connsiteX8" fmla="*/ 1704675 w 1777580"/>
                  <a:gd name="connsiteY8" fmla="*/ 836231 h 1976318"/>
                  <a:gd name="connsiteX9" fmla="*/ 1594402 w 1777580"/>
                  <a:gd name="connsiteY9" fmla="*/ 1065416 h 1976318"/>
                  <a:gd name="connsiteX10" fmla="*/ 1525546 w 1777580"/>
                  <a:gd name="connsiteY10" fmla="*/ 1075461 h 1976318"/>
                  <a:gd name="connsiteX11" fmla="*/ 1524732 w 1777580"/>
                  <a:gd name="connsiteY11" fmla="*/ 1076929 h 1976318"/>
                  <a:gd name="connsiteX12" fmla="*/ 1524732 w 1777580"/>
                  <a:gd name="connsiteY12" fmla="*/ 1727271 h 1976318"/>
                  <a:gd name="connsiteX13" fmla="*/ 849755 w 1777580"/>
                  <a:gd name="connsiteY13" fmla="*/ 1727271 h 1976318"/>
                  <a:gd name="connsiteX14" fmla="*/ 849431 w 1777580"/>
                  <a:gd name="connsiteY14" fmla="*/ 1727791 h 1976318"/>
                  <a:gd name="connsiteX15" fmla="*/ 860456 w 1777580"/>
                  <a:gd name="connsiteY15" fmla="*/ 1775607 h 1976318"/>
                  <a:gd name="connsiteX16" fmla="*/ 680514 w 1777580"/>
                  <a:gd name="connsiteY16" fmla="*/ 1777529 h 1976318"/>
                  <a:gd name="connsiteX17" fmla="*/ 687435 w 1777580"/>
                  <a:gd name="connsiteY17" fmla="*/ 1728128 h 1976318"/>
                  <a:gd name="connsiteX18" fmla="*/ 686688 w 1777580"/>
                  <a:gd name="connsiteY18" fmla="*/ 1727271 h 1976318"/>
                  <a:gd name="connsiteX19" fmla="*/ 302850 w 1777580"/>
                  <a:gd name="connsiteY19" fmla="*/ 1727271 h 1976318"/>
                  <a:gd name="connsiteX20" fmla="*/ 304569 w 1777580"/>
                  <a:gd name="connsiteY20" fmla="*/ 1714962 h 1976318"/>
                  <a:gd name="connsiteX21" fmla="*/ 288549 w 1777580"/>
                  <a:gd name="connsiteY21" fmla="*/ 1510809 h 1976318"/>
                  <a:gd name="connsiteX22" fmla="*/ 23686 w 1777580"/>
                  <a:gd name="connsiteY22" fmla="*/ 975770 h 1976318"/>
                  <a:gd name="connsiteX23" fmla="*/ 0 w 1777580"/>
                  <a:gd name="connsiteY23" fmla="*/ 892634 h 1976318"/>
                  <a:gd name="connsiteX24" fmla="*/ 18659 w 1777580"/>
                  <a:gd name="connsiteY24" fmla="*/ 890052 h 1976318"/>
                  <a:gd name="connsiteX25" fmla="*/ 18659 w 1777580"/>
                  <a:gd name="connsiteY25" fmla="*/ 221198 h 1976318"/>
                  <a:gd name="connsiteX26" fmla="*/ 694590 w 1777580"/>
                  <a:gd name="connsiteY26" fmla="*/ 221198 h 1976318"/>
                  <a:gd name="connsiteX27" fmla="*/ 695273 w 1777580"/>
                  <a:gd name="connsiteY27" fmla="*/ 208497 h 1976318"/>
                  <a:gd name="connsiteX28" fmla="*/ 682935 w 1777580"/>
                  <a:gd name="connsiteY28" fmla="*/ 185102 h 1976318"/>
                  <a:gd name="connsiteX29" fmla="*/ 770609 w 1777580"/>
                  <a:gd name="connsiteY29" fmla="*/ 6 h 1976318"/>
                  <a:gd name="connsiteX0" fmla="*/ 770609 w 1777580"/>
                  <a:gd name="connsiteY0" fmla="*/ 8 h 1976320"/>
                  <a:gd name="connsiteX1" fmla="*/ 871531 w 1777580"/>
                  <a:gd name="connsiteY1" fmla="*/ 180298 h 1976320"/>
                  <a:gd name="connsiteX2" fmla="*/ 852831 w 1777580"/>
                  <a:gd name="connsiteY2" fmla="*/ 210004 h 1976320"/>
                  <a:gd name="connsiteX3" fmla="*/ 854381 w 1777580"/>
                  <a:gd name="connsiteY3" fmla="*/ 221200 h 1976320"/>
                  <a:gd name="connsiteX4" fmla="*/ 1524732 w 1777580"/>
                  <a:gd name="connsiteY4" fmla="*/ 221200 h 1976320"/>
                  <a:gd name="connsiteX5" fmla="*/ 1524732 w 1777580"/>
                  <a:gd name="connsiteY5" fmla="*/ 884059 h 1976320"/>
                  <a:gd name="connsiteX6" fmla="*/ 1544663 w 1777580"/>
                  <a:gd name="connsiteY6" fmla="*/ 896501 h 1976320"/>
                  <a:gd name="connsiteX7" fmla="*/ 1592479 w 1777580"/>
                  <a:gd name="connsiteY7" fmla="*/ 885476 h 1976320"/>
                  <a:gd name="connsiteX8" fmla="*/ 1704675 w 1777580"/>
                  <a:gd name="connsiteY8" fmla="*/ 836233 h 1976320"/>
                  <a:gd name="connsiteX9" fmla="*/ 1594402 w 1777580"/>
                  <a:gd name="connsiteY9" fmla="*/ 1065418 h 1976320"/>
                  <a:gd name="connsiteX10" fmla="*/ 1525546 w 1777580"/>
                  <a:gd name="connsiteY10" fmla="*/ 1075463 h 1976320"/>
                  <a:gd name="connsiteX11" fmla="*/ 1524732 w 1777580"/>
                  <a:gd name="connsiteY11" fmla="*/ 1076931 h 1976320"/>
                  <a:gd name="connsiteX12" fmla="*/ 1524732 w 1777580"/>
                  <a:gd name="connsiteY12" fmla="*/ 1727273 h 1976320"/>
                  <a:gd name="connsiteX13" fmla="*/ 849755 w 1777580"/>
                  <a:gd name="connsiteY13" fmla="*/ 1727273 h 1976320"/>
                  <a:gd name="connsiteX14" fmla="*/ 849431 w 1777580"/>
                  <a:gd name="connsiteY14" fmla="*/ 1727793 h 1976320"/>
                  <a:gd name="connsiteX15" fmla="*/ 860456 w 1777580"/>
                  <a:gd name="connsiteY15" fmla="*/ 1775609 h 1976320"/>
                  <a:gd name="connsiteX16" fmla="*/ 680514 w 1777580"/>
                  <a:gd name="connsiteY16" fmla="*/ 1777531 h 1976320"/>
                  <a:gd name="connsiteX17" fmla="*/ 687435 w 1777580"/>
                  <a:gd name="connsiteY17" fmla="*/ 1728130 h 1976320"/>
                  <a:gd name="connsiteX18" fmla="*/ 686688 w 1777580"/>
                  <a:gd name="connsiteY18" fmla="*/ 1727273 h 1976320"/>
                  <a:gd name="connsiteX19" fmla="*/ 302850 w 1777580"/>
                  <a:gd name="connsiteY19" fmla="*/ 1727273 h 1976320"/>
                  <a:gd name="connsiteX20" fmla="*/ 304569 w 1777580"/>
                  <a:gd name="connsiteY20" fmla="*/ 1714964 h 1976320"/>
                  <a:gd name="connsiteX21" fmla="*/ 288549 w 1777580"/>
                  <a:gd name="connsiteY21" fmla="*/ 1510811 h 1976320"/>
                  <a:gd name="connsiteX22" fmla="*/ 23686 w 1777580"/>
                  <a:gd name="connsiteY22" fmla="*/ 975772 h 1976320"/>
                  <a:gd name="connsiteX23" fmla="*/ 0 w 1777580"/>
                  <a:gd name="connsiteY23" fmla="*/ 892636 h 1976320"/>
                  <a:gd name="connsiteX24" fmla="*/ 18659 w 1777580"/>
                  <a:gd name="connsiteY24" fmla="*/ 890054 h 1976320"/>
                  <a:gd name="connsiteX25" fmla="*/ 18659 w 1777580"/>
                  <a:gd name="connsiteY25" fmla="*/ 221200 h 1976320"/>
                  <a:gd name="connsiteX26" fmla="*/ 694590 w 1777580"/>
                  <a:gd name="connsiteY26" fmla="*/ 221200 h 1976320"/>
                  <a:gd name="connsiteX27" fmla="*/ 695273 w 1777580"/>
                  <a:gd name="connsiteY27" fmla="*/ 208499 h 1976320"/>
                  <a:gd name="connsiteX28" fmla="*/ 682935 w 1777580"/>
                  <a:gd name="connsiteY28" fmla="*/ 185104 h 1976320"/>
                  <a:gd name="connsiteX29" fmla="*/ 770609 w 1777580"/>
                  <a:gd name="connsiteY29" fmla="*/ 8 h 1976320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77580" h="1976326">
                    <a:moveTo>
                      <a:pt x="770609" y="14"/>
                    </a:moveTo>
                    <a:cubicBezTo>
                      <a:pt x="802042" y="-787"/>
                      <a:pt x="997235" y="31255"/>
                      <a:pt x="871531" y="180304"/>
                    </a:cubicBezTo>
                    <a:cubicBezTo>
                      <a:pt x="866062" y="190075"/>
                      <a:pt x="854022" y="201838"/>
                      <a:pt x="852831" y="210010"/>
                    </a:cubicBezTo>
                    <a:lnTo>
                      <a:pt x="854381" y="221206"/>
                    </a:lnTo>
                    <a:lnTo>
                      <a:pt x="1524732" y="221206"/>
                    </a:lnTo>
                    <a:lnTo>
                      <a:pt x="1524732" y="884065"/>
                    </a:lnTo>
                    <a:lnTo>
                      <a:pt x="1544663" y="896507"/>
                    </a:lnTo>
                    <a:cubicBezTo>
                      <a:pt x="1560565" y="901688"/>
                      <a:pt x="1577946" y="898503"/>
                      <a:pt x="1592479" y="885482"/>
                    </a:cubicBezTo>
                    <a:cubicBezTo>
                      <a:pt x="1638389" y="842603"/>
                      <a:pt x="1675805" y="829953"/>
                      <a:pt x="1704675" y="836239"/>
                    </a:cubicBezTo>
                    <a:cubicBezTo>
                      <a:pt x="1829779" y="863476"/>
                      <a:pt x="1794419" y="1246258"/>
                      <a:pt x="1594402" y="1065424"/>
                    </a:cubicBezTo>
                    <a:cubicBezTo>
                      <a:pt x="1565087" y="1049016"/>
                      <a:pt x="1543809" y="1051360"/>
                      <a:pt x="1525546" y="1075469"/>
                    </a:cubicBezTo>
                    <a:lnTo>
                      <a:pt x="1524732" y="1076937"/>
                    </a:lnTo>
                    <a:lnTo>
                      <a:pt x="1524732" y="1727279"/>
                    </a:lnTo>
                    <a:lnTo>
                      <a:pt x="849755" y="1727279"/>
                    </a:lnTo>
                    <a:lnTo>
                      <a:pt x="849431" y="1727799"/>
                    </a:lnTo>
                    <a:cubicBezTo>
                      <a:pt x="844251" y="1743701"/>
                      <a:pt x="846538" y="1761938"/>
                      <a:pt x="860456" y="1775615"/>
                    </a:cubicBezTo>
                    <a:cubicBezTo>
                      <a:pt x="1120144" y="2030798"/>
                      <a:pt x="457949" y="2054709"/>
                      <a:pt x="680514" y="1777537"/>
                    </a:cubicBezTo>
                    <a:cubicBezTo>
                      <a:pt x="691453" y="1757994"/>
                      <a:pt x="694058" y="1742023"/>
                      <a:pt x="687435" y="1728136"/>
                    </a:cubicBezTo>
                    <a:lnTo>
                      <a:pt x="686688" y="1727279"/>
                    </a:lnTo>
                    <a:lnTo>
                      <a:pt x="302850" y="1727279"/>
                    </a:lnTo>
                    <a:lnTo>
                      <a:pt x="304569" y="1714970"/>
                    </a:lnTo>
                    <a:cubicBezTo>
                      <a:pt x="311930" y="1623956"/>
                      <a:pt x="303438" y="1543396"/>
                      <a:pt x="288549" y="1510817"/>
                    </a:cubicBezTo>
                    <a:cubicBezTo>
                      <a:pt x="188806" y="1372033"/>
                      <a:pt x="88774" y="1180723"/>
                      <a:pt x="23686" y="975778"/>
                    </a:cubicBezTo>
                    <a:lnTo>
                      <a:pt x="0" y="892642"/>
                    </a:lnTo>
                    <a:lnTo>
                      <a:pt x="18659" y="890060"/>
                    </a:lnTo>
                    <a:lnTo>
                      <a:pt x="18659" y="221206"/>
                    </a:lnTo>
                    <a:lnTo>
                      <a:pt x="694590" y="221206"/>
                    </a:lnTo>
                    <a:cubicBezTo>
                      <a:pt x="694818" y="216972"/>
                      <a:pt x="695045" y="212739"/>
                      <a:pt x="695273" y="208505"/>
                    </a:cubicBezTo>
                    <a:cubicBezTo>
                      <a:pt x="693497" y="200356"/>
                      <a:pt x="689445" y="192377"/>
                      <a:pt x="682935" y="185110"/>
                    </a:cubicBezTo>
                    <a:cubicBezTo>
                      <a:pt x="548398" y="42494"/>
                      <a:pt x="739176" y="815"/>
                      <a:pt x="770609" y="14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932390" y="4121249"/>
                <a:ext cx="1559785" cy="1353560"/>
              </a:xfrm>
              <a:custGeom>
                <a:avLst/>
                <a:gdLst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891317 w 1735534"/>
                  <a:gd name="connsiteY3" fmla="*/ 55335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5534" h="1506072">
                    <a:moveTo>
                      <a:pt x="514362" y="0"/>
                    </a:moveTo>
                    <a:lnTo>
                      <a:pt x="893064" y="0"/>
                    </a:lnTo>
                    <a:lnTo>
                      <a:pt x="898238" y="5933"/>
                    </a:lnTo>
                    <a:cubicBezTo>
                      <a:pt x="904861" y="19821"/>
                      <a:pt x="922920" y="30626"/>
                      <a:pt x="911981" y="50169"/>
                    </a:cubicBezTo>
                    <a:cubicBezTo>
                      <a:pt x="689416" y="296344"/>
                      <a:pt x="1294181" y="295379"/>
                      <a:pt x="1065490" y="50527"/>
                    </a:cubicBezTo>
                    <a:cubicBezTo>
                      <a:pt x="1052469" y="35994"/>
                      <a:pt x="1055054" y="21498"/>
                      <a:pt x="1060234" y="5596"/>
                    </a:cubicBezTo>
                    <a:lnTo>
                      <a:pt x="1063727" y="0"/>
                    </a:lnTo>
                    <a:lnTo>
                      <a:pt x="1735534" y="0"/>
                    </a:lnTo>
                    <a:lnTo>
                      <a:pt x="1735534" y="664216"/>
                    </a:lnTo>
                    <a:lnTo>
                      <a:pt x="1730305" y="668777"/>
                    </a:lnTo>
                    <a:cubicBezTo>
                      <a:pt x="1716417" y="675399"/>
                      <a:pt x="1700446" y="672794"/>
                      <a:pt x="1680903" y="661856"/>
                    </a:cubicBezTo>
                    <a:cubicBezTo>
                      <a:pt x="1434728" y="439291"/>
                      <a:pt x="1452770" y="1058651"/>
                      <a:pt x="1682826" y="841798"/>
                    </a:cubicBezTo>
                    <a:cubicBezTo>
                      <a:pt x="1697359" y="828777"/>
                      <a:pt x="1714740" y="825592"/>
                      <a:pt x="1730642" y="830773"/>
                    </a:cubicBezTo>
                    <a:lnTo>
                      <a:pt x="1735534" y="833827"/>
                    </a:lnTo>
                    <a:lnTo>
                      <a:pt x="1735534" y="1506072"/>
                    </a:lnTo>
                    <a:lnTo>
                      <a:pt x="1064610" y="1506072"/>
                    </a:lnTo>
                    <a:lnTo>
                      <a:pt x="1063634" y="1499022"/>
                    </a:lnTo>
                    <a:cubicBezTo>
                      <a:pt x="1064825" y="1490851"/>
                      <a:pt x="1068211" y="1481972"/>
                      <a:pt x="1073680" y="1472201"/>
                    </a:cubicBezTo>
                    <a:cubicBezTo>
                      <a:pt x="1296245" y="1226026"/>
                      <a:pt x="665048" y="1229272"/>
                      <a:pt x="893738" y="1474123"/>
                    </a:cubicBezTo>
                    <a:cubicBezTo>
                      <a:pt x="900249" y="1481390"/>
                      <a:pt x="904300" y="1489369"/>
                      <a:pt x="906076" y="1497518"/>
                    </a:cubicBezTo>
                    <a:cubicBezTo>
                      <a:pt x="905923" y="1500369"/>
                      <a:pt x="905769" y="1503221"/>
                      <a:pt x="905616" y="1506072"/>
                    </a:cubicBezTo>
                    <a:lnTo>
                      <a:pt x="229462" y="1506072"/>
                    </a:lnTo>
                    <a:lnTo>
                      <a:pt x="229462" y="830587"/>
                    </a:lnTo>
                    <a:lnTo>
                      <a:pt x="208496" y="829460"/>
                    </a:lnTo>
                    <a:cubicBezTo>
                      <a:pt x="200347" y="831236"/>
                      <a:pt x="192368" y="835287"/>
                      <a:pt x="185101" y="841798"/>
                    </a:cubicBezTo>
                    <a:cubicBezTo>
                      <a:pt x="-59750" y="1070488"/>
                      <a:pt x="-62996" y="439291"/>
                      <a:pt x="183179" y="661856"/>
                    </a:cubicBezTo>
                    <a:cubicBezTo>
                      <a:pt x="192950" y="667325"/>
                      <a:pt x="201829" y="670711"/>
                      <a:pt x="210000" y="671902"/>
                    </a:cubicBezTo>
                    <a:lnTo>
                      <a:pt x="229462" y="669208"/>
                    </a:lnTo>
                    <a:lnTo>
                      <a:pt x="229462" y="374058"/>
                    </a:lnTo>
                    <a:lnTo>
                      <a:pt x="302670" y="361208"/>
                    </a:lnTo>
                    <a:cubicBezTo>
                      <a:pt x="417971" y="332389"/>
                      <a:pt x="477067" y="210960"/>
                      <a:pt x="502375" y="85876"/>
                    </a:cubicBezTo>
                    <a:lnTo>
                      <a:pt x="514362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493686" y="1258191"/>
                <a:ext cx="649493" cy="1518622"/>
              </a:xfrm>
              <a:custGeom>
                <a:avLst/>
                <a:gdLst>
                  <a:gd name="connsiteX0" fmla="*/ 712398 w 722674"/>
                  <a:gd name="connsiteY0" fmla="*/ 1013120 h 1689732"/>
                  <a:gd name="connsiteX1" fmla="*/ 722674 w 722674"/>
                  <a:gd name="connsiteY1" fmla="*/ 1013672 h 1689732"/>
                  <a:gd name="connsiteX2" fmla="*/ 722674 w 722674"/>
                  <a:gd name="connsiteY2" fmla="*/ 1689732 h 1689732"/>
                  <a:gd name="connsiteX3" fmla="*/ 445802 w 722674"/>
                  <a:gd name="connsiteY3" fmla="*/ 1689732 h 1689732"/>
                  <a:gd name="connsiteX4" fmla="*/ 456035 w 722674"/>
                  <a:gd name="connsiteY4" fmla="*/ 1609311 h 1689732"/>
                  <a:gd name="connsiteX5" fmla="*/ 599630 w 722674"/>
                  <a:gd name="connsiteY5" fmla="*/ 1366457 h 1689732"/>
                  <a:gd name="connsiteX6" fmla="*/ 610005 w 722674"/>
                  <a:gd name="connsiteY6" fmla="*/ 1120142 h 1689732"/>
                  <a:gd name="connsiteX7" fmla="*/ 611343 w 722674"/>
                  <a:gd name="connsiteY7" fmla="*/ 1073083 h 1689732"/>
                  <a:gd name="connsiteX8" fmla="*/ 645927 w 722674"/>
                  <a:gd name="connsiteY8" fmla="*/ 1058679 h 1689732"/>
                  <a:gd name="connsiteX9" fmla="*/ 689003 w 722674"/>
                  <a:gd name="connsiteY9" fmla="*/ 1025458 h 1689732"/>
                  <a:gd name="connsiteX10" fmla="*/ 712398 w 722674"/>
                  <a:gd name="connsiteY10" fmla="*/ 1013120 h 1689732"/>
                  <a:gd name="connsiteX11" fmla="*/ 283181 w 722674"/>
                  <a:gd name="connsiteY11" fmla="*/ 183660 h 1689732"/>
                  <a:gd name="connsiteX12" fmla="*/ 722674 w 722674"/>
                  <a:gd name="connsiteY12" fmla="*/ 183660 h 1689732"/>
                  <a:gd name="connsiteX13" fmla="*/ 722674 w 722674"/>
                  <a:gd name="connsiteY13" fmla="*/ 854347 h 1689732"/>
                  <a:gd name="connsiteX14" fmla="*/ 713902 w 722674"/>
                  <a:gd name="connsiteY14" fmla="*/ 855561 h 1689732"/>
                  <a:gd name="connsiteX15" fmla="*/ 687080 w 722674"/>
                  <a:gd name="connsiteY15" fmla="*/ 845516 h 1689732"/>
                  <a:gd name="connsiteX16" fmla="*/ 643844 w 722674"/>
                  <a:gd name="connsiteY16" fmla="*/ 813372 h 1689732"/>
                  <a:gd name="connsiteX17" fmla="*/ 615109 w 722674"/>
                  <a:gd name="connsiteY17" fmla="*/ 802121 h 1689732"/>
                  <a:gd name="connsiteX18" fmla="*/ 611566 w 722674"/>
                  <a:gd name="connsiteY18" fmla="*/ 659458 h 1689732"/>
                  <a:gd name="connsiteX19" fmla="*/ 551424 w 722674"/>
                  <a:gd name="connsiteY19" fmla="*/ 288568 h 1689732"/>
                  <a:gd name="connsiteX20" fmla="*/ 345443 w 722674"/>
                  <a:gd name="connsiteY20" fmla="*/ 206951 h 1689732"/>
                  <a:gd name="connsiteX21" fmla="*/ 96174 w 722674"/>
                  <a:gd name="connsiteY21" fmla="*/ 0 h 1689732"/>
                  <a:gd name="connsiteX22" fmla="*/ 107263 w 722674"/>
                  <a:gd name="connsiteY22" fmla="*/ 22280 h 1689732"/>
                  <a:gd name="connsiteX23" fmla="*/ 92963 w 722674"/>
                  <a:gd name="connsiteY23" fmla="*/ 91262 h 1689732"/>
                  <a:gd name="connsiteX24" fmla="*/ 86021 w 722674"/>
                  <a:gd name="connsiteY24" fmla="*/ 100600 h 1689732"/>
                  <a:gd name="connsiteX25" fmla="*/ 29004 w 722674"/>
                  <a:gd name="connsiteY25" fmla="*/ 66451 h 1689732"/>
                  <a:gd name="connsiteX26" fmla="*/ 0 w 722674"/>
                  <a:gd name="connsiteY26" fmla="*/ 34494 h 1689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2674" h="1689732">
                    <a:moveTo>
                      <a:pt x="712398" y="1013120"/>
                    </a:moveTo>
                    <a:lnTo>
                      <a:pt x="722674" y="1013672"/>
                    </a:lnTo>
                    <a:lnTo>
                      <a:pt x="722674" y="1689732"/>
                    </a:lnTo>
                    <a:lnTo>
                      <a:pt x="445802" y="1689732"/>
                    </a:lnTo>
                    <a:lnTo>
                      <a:pt x="456035" y="1609311"/>
                    </a:lnTo>
                    <a:cubicBezTo>
                      <a:pt x="483557" y="1482405"/>
                      <a:pt x="539637" y="1383651"/>
                      <a:pt x="599630" y="1366457"/>
                    </a:cubicBezTo>
                    <a:cubicBezTo>
                      <a:pt x="602254" y="1301684"/>
                      <a:pt x="606544" y="1215889"/>
                      <a:pt x="610005" y="1120142"/>
                    </a:cubicBezTo>
                    <a:lnTo>
                      <a:pt x="611343" y="1073083"/>
                    </a:lnTo>
                    <a:lnTo>
                      <a:pt x="645927" y="1058679"/>
                    </a:lnTo>
                    <a:cubicBezTo>
                      <a:pt x="659341" y="1050686"/>
                      <a:pt x="673700" y="1039751"/>
                      <a:pt x="689003" y="1025458"/>
                    </a:cubicBezTo>
                    <a:cubicBezTo>
                      <a:pt x="696270" y="1018947"/>
                      <a:pt x="704248" y="1014896"/>
                      <a:pt x="712398" y="1013120"/>
                    </a:cubicBezTo>
                    <a:close/>
                    <a:moveTo>
                      <a:pt x="283181" y="183660"/>
                    </a:moveTo>
                    <a:lnTo>
                      <a:pt x="722674" y="183660"/>
                    </a:lnTo>
                    <a:lnTo>
                      <a:pt x="722674" y="854347"/>
                    </a:lnTo>
                    <a:lnTo>
                      <a:pt x="713902" y="855561"/>
                    </a:lnTo>
                    <a:cubicBezTo>
                      <a:pt x="705730" y="854371"/>
                      <a:pt x="696852" y="850985"/>
                      <a:pt x="687080" y="845516"/>
                    </a:cubicBezTo>
                    <a:cubicBezTo>
                      <a:pt x="671694" y="831606"/>
                      <a:pt x="657283" y="821031"/>
                      <a:pt x="643844" y="813372"/>
                    </a:cubicBezTo>
                    <a:lnTo>
                      <a:pt x="615109" y="802121"/>
                    </a:lnTo>
                    <a:lnTo>
                      <a:pt x="611566" y="659458"/>
                    </a:lnTo>
                    <a:cubicBezTo>
                      <a:pt x="604609" y="508410"/>
                      <a:pt x="587368" y="372327"/>
                      <a:pt x="551424" y="288568"/>
                    </a:cubicBezTo>
                    <a:cubicBezTo>
                      <a:pt x="517466" y="269390"/>
                      <a:pt x="435853" y="240198"/>
                      <a:pt x="345443" y="206951"/>
                    </a:cubicBezTo>
                    <a:close/>
                    <a:moveTo>
                      <a:pt x="96174" y="0"/>
                    </a:moveTo>
                    <a:lnTo>
                      <a:pt x="107263" y="22280"/>
                    </a:lnTo>
                    <a:cubicBezTo>
                      <a:pt x="111931" y="41395"/>
                      <a:pt x="108281" y="64384"/>
                      <a:pt x="92963" y="91262"/>
                    </a:cubicBezTo>
                    <a:lnTo>
                      <a:pt x="86021" y="100600"/>
                    </a:lnTo>
                    <a:lnTo>
                      <a:pt x="29004" y="66451"/>
                    </a:lnTo>
                    <a:cubicBezTo>
                      <a:pt x="14077" y="55293"/>
                      <a:pt x="3929" y="44567"/>
                      <a:pt x="0" y="344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2043122" y="1423252"/>
                <a:ext cx="1649688" cy="1353560"/>
              </a:xfrm>
              <a:custGeom>
                <a:avLst/>
                <a:gdLst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5566" h="1506072">
                    <a:moveTo>
                      <a:pt x="106254" y="0"/>
                    </a:moveTo>
                    <a:lnTo>
                      <a:pt x="776394" y="0"/>
                    </a:lnTo>
                    <a:lnTo>
                      <a:pt x="778155" y="12722"/>
                    </a:lnTo>
                    <a:cubicBezTo>
                      <a:pt x="776964" y="20893"/>
                      <a:pt x="773579" y="29772"/>
                      <a:pt x="768109" y="39543"/>
                    </a:cubicBezTo>
                    <a:cubicBezTo>
                      <a:pt x="548249" y="266781"/>
                      <a:pt x="1149689" y="282472"/>
                      <a:pt x="948051" y="37621"/>
                    </a:cubicBezTo>
                    <a:cubicBezTo>
                      <a:pt x="941541" y="30354"/>
                      <a:pt x="937489" y="22376"/>
                      <a:pt x="935713" y="14226"/>
                    </a:cubicBezTo>
                    <a:lnTo>
                      <a:pt x="936478" y="0"/>
                    </a:lnTo>
                    <a:lnTo>
                      <a:pt x="1612326" y="0"/>
                    </a:lnTo>
                    <a:lnTo>
                      <a:pt x="1612326" y="675821"/>
                    </a:lnTo>
                    <a:lnTo>
                      <a:pt x="1627071" y="676614"/>
                    </a:lnTo>
                    <a:cubicBezTo>
                      <a:pt x="1635220" y="674837"/>
                      <a:pt x="1643199" y="670786"/>
                      <a:pt x="1650466" y="664276"/>
                    </a:cubicBezTo>
                    <a:cubicBezTo>
                      <a:pt x="1895317" y="435585"/>
                      <a:pt x="1898563" y="1066783"/>
                      <a:pt x="1652388" y="844217"/>
                    </a:cubicBezTo>
                    <a:cubicBezTo>
                      <a:pt x="1642617" y="838748"/>
                      <a:pt x="1633738" y="835362"/>
                      <a:pt x="1625567" y="834172"/>
                    </a:cubicBezTo>
                    <a:lnTo>
                      <a:pt x="1612326" y="836004"/>
                    </a:lnTo>
                    <a:lnTo>
                      <a:pt x="1612326" y="1506072"/>
                    </a:lnTo>
                    <a:lnTo>
                      <a:pt x="942677" y="1506072"/>
                    </a:lnTo>
                    <a:lnTo>
                      <a:pt x="940425" y="1489799"/>
                    </a:lnTo>
                    <a:cubicBezTo>
                      <a:pt x="941616" y="1481628"/>
                      <a:pt x="945002" y="1472749"/>
                      <a:pt x="950471" y="1462978"/>
                    </a:cubicBezTo>
                    <a:cubicBezTo>
                      <a:pt x="1162703" y="1242633"/>
                      <a:pt x="567669" y="1225215"/>
                      <a:pt x="770529" y="1464900"/>
                    </a:cubicBezTo>
                    <a:cubicBezTo>
                      <a:pt x="777040" y="1472167"/>
                      <a:pt x="781091" y="1480145"/>
                      <a:pt x="782867" y="1488295"/>
                    </a:cubicBezTo>
                    <a:cubicBezTo>
                      <a:pt x="782549" y="1494221"/>
                      <a:pt x="782230" y="1500146"/>
                      <a:pt x="781912" y="1506072"/>
                    </a:cubicBezTo>
                    <a:lnTo>
                      <a:pt x="106254" y="1506072"/>
                    </a:lnTo>
                    <a:lnTo>
                      <a:pt x="106254" y="829739"/>
                    </a:lnTo>
                    <a:lnTo>
                      <a:pt x="101054" y="829460"/>
                    </a:lnTo>
                    <a:cubicBezTo>
                      <a:pt x="92905" y="831236"/>
                      <a:pt x="84926" y="835287"/>
                      <a:pt x="77659" y="841798"/>
                    </a:cubicBezTo>
                    <a:cubicBezTo>
                      <a:pt x="62356" y="856091"/>
                      <a:pt x="47997" y="867026"/>
                      <a:pt x="34583" y="875019"/>
                    </a:cubicBezTo>
                    <a:lnTo>
                      <a:pt x="0" y="889423"/>
                    </a:lnTo>
                    <a:cubicBezTo>
                      <a:pt x="973" y="855209"/>
                      <a:pt x="1947" y="820995"/>
                      <a:pt x="2920" y="786781"/>
                    </a:cubicBezTo>
                    <a:cubicBezTo>
                      <a:pt x="3924" y="735314"/>
                      <a:pt x="4409" y="682744"/>
                      <a:pt x="4064" y="630452"/>
                    </a:cubicBezTo>
                    <a:cubicBezTo>
                      <a:pt x="3965" y="626455"/>
                      <a:pt x="3865" y="622458"/>
                      <a:pt x="3766" y="618461"/>
                    </a:cubicBezTo>
                    <a:lnTo>
                      <a:pt x="32501" y="629712"/>
                    </a:lnTo>
                    <a:cubicBezTo>
                      <a:pt x="45940" y="637371"/>
                      <a:pt x="60351" y="647946"/>
                      <a:pt x="75737" y="661856"/>
                    </a:cubicBezTo>
                    <a:cubicBezTo>
                      <a:pt x="85508" y="667325"/>
                      <a:pt x="94387" y="670711"/>
                      <a:pt x="102558" y="671901"/>
                    </a:cubicBezTo>
                    <a:lnTo>
                      <a:pt x="106254" y="671390"/>
                    </a:lnTo>
                    <a:lnTo>
                      <a:pt x="1062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4828682" y="971692"/>
            <a:ext cx="3940414" cy="5573496"/>
            <a:chOff x="4865258" y="980836"/>
            <a:chExt cx="3940414" cy="5573496"/>
          </a:xfrm>
        </p:grpSpPr>
        <p:sp>
          <p:nvSpPr>
            <p:cNvPr id="50" name="TextBox 49"/>
            <p:cNvSpPr txBox="1"/>
            <p:nvPr/>
          </p:nvSpPr>
          <p:spPr>
            <a:xfrm>
              <a:off x="5025398" y="3520303"/>
              <a:ext cx="322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Timing Issues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33053" y="3952002"/>
              <a:ext cx="3184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Time Frames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Length of Commitment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865258" y="4786821"/>
              <a:ext cx="3657600" cy="0"/>
            </a:xfrm>
            <a:prstGeom prst="line">
              <a:avLst/>
            </a:prstGeom>
            <a:ln w="19050">
              <a:solidFill>
                <a:srgbClr val="005EA4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033054" y="5230893"/>
              <a:ext cx="37726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Financial Aid Concerns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External Pressures/Urgency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Internal Pressures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Relation to Knowledge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33054" y="980836"/>
              <a:ext cx="3772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Nature of Academic Work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33054" y="1407569"/>
              <a:ext cx="35736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Written Papers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Style Format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Content Requirements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Level of Ambiguity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Grading of Work Product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+mj-lt"/>
                  <a:cs typeface="Andalus" panose="02020603050405020304" pitchFamily="18" charset="-78"/>
                </a:rPr>
                <a:t>Product Ownership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33054" y="4805179"/>
              <a:ext cx="322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5EA4"/>
                  </a:solidFill>
                  <a:latin typeface="+mj-lt"/>
                </a:rPr>
                <a:t>Student Issues</a:t>
              </a:r>
              <a:endParaRPr lang="en-US" sz="2400" b="1" dirty="0">
                <a:solidFill>
                  <a:srgbClr val="005EA4"/>
                </a:solidFill>
                <a:latin typeface="+mj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871354" y="3430461"/>
              <a:ext cx="3657600" cy="0"/>
            </a:xfrm>
            <a:prstGeom prst="line">
              <a:avLst/>
            </a:prstGeom>
            <a:ln w="19050">
              <a:solidFill>
                <a:srgbClr val="005EA4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14</a:t>
            </a:fld>
            <a:endParaRPr lang="en-US"/>
          </a:p>
        </p:txBody>
      </p:sp>
      <p:sp>
        <p:nvSpPr>
          <p:cNvPr id="58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7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775853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Student Issues: Financial Aid Concerns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15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21" name="Group 20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" y="1141013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91855" y="1133194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1480" y="1792224"/>
              <a:ext cx="3968076" cy="3431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Financial aid is tied directly to coursework.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Complete work to minimize financial aid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External pressure to complete/pass courses</a:t>
              </a:r>
            </a:p>
            <a:p>
              <a:pPr marL="457200" indent="-45720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200" dirty="0" smtClean="0"/>
                <a:t>Employer reimbursement sometimes tied to completing course.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97630" y="1773936"/>
              <a:ext cx="3880026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Ambiguity regarding financial aid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Might use up all available financial aid</a:t>
              </a:r>
              <a:endParaRPr lang="en-US" sz="2200" dirty="0"/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Some students delay completion of dissertation to avoid financial aid repayment.</a:t>
              </a:r>
              <a:endParaRPr lang="en-US" sz="2200" dirty="0"/>
            </a:p>
          </p:txBody>
        </p:sp>
      </p:grpSp>
      <p:sp>
        <p:nvSpPr>
          <p:cNvPr id="17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5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775853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Student Issues: External Pressures/Urgency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16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86528" y="1071091"/>
            <a:ext cx="8558106" cy="5375429"/>
            <a:chOff x="286528" y="1071091"/>
            <a:chExt cx="8558106" cy="5375429"/>
          </a:xfrm>
        </p:grpSpPr>
        <p:grpSp>
          <p:nvGrpSpPr>
            <p:cNvPr id="21" name="Group 20"/>
            <p:cNvGrpSpPr/>
            <p:nvPr/>
          </p:nvGrpSpPr>
          <p:grpSpPr>
            <a:xfrm>
              <a:off x="286528" y="1071091"/>
              <a:ext cx="8558106" cy="5375429"/>
              <a:chOff x="286528" y="1071091"/>
              <a:chExt cx="8558106" cy="537542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667418" y="1129253"/>
                <a:ext cx="4177216" cy="531726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" y="1086149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73567" y="1096618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1480" y="1609344"/>
              <a:ext cx="3968076" cy="4539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Course deadlines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Professors dislike incompletes (especially adjuncts)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Students can easily re-take courses</a:t>
              </a:r>
            </a:p>
            <a:p>
              <a:pPr marL="365760" indent="-365760">
                <a:spcBef>
                  <a:spcPts val="12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Graded assignments required </a:t>
              </a:r>
              <a:r>
                <a:rPr lang="en-US" sz="2400" dirty="0"/>
                <a:t>to pass course</a:t>
              </a:r>
            </a:p>
            <a:p>
              <a:pPr marL="365760" indent="-365760">
                <a:spcBef>
                  <a:spcPts val="12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Attendance </a:t>
              </a:r>
              <a:r>
                <a:rPr lang="en-US" sz="2400" dirty="0" smtClean="0"/>
                <a:t>requirements</a:t>
              </a:r>
            </a:p>
            <a:p>
              <a:pPr marL="365760" indent="-365760">
                <a:spcBef>
                  <a:spcPts val="12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Perhaps family accountability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15334" y="1609344"/>
              <a:ext cx="4047004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No periodic deadlines</a:t>
              </a:r>
            </a:p>
            <a:p>
              <a:pPr marL="731520" lvl="1" indent="-27432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Chair is paid by semester student is enrolled</a:t>
              </a:r>
            </a:p>
            <a:p>
              <a:pPr marL="731520" lvl="1" indent="-27432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Difficult for student to restart dissertation (unlike re-taking courses)</a:t>
              </a:r>
            </a:p>
            <a:p>
              <a:pPr marL="731520" lvl="1" indent="-27432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2-4 years makes little difference to chair, but huge difference to student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No graded assignments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No attendance requirement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Personal accountability</a:t>
              </a:r>
              <a:endParaRPr lang="en-US" sz="2200" dirty="0"/>
            </a:p>
          </p:txBody>
        </p:sp>
      </p:grpSp>
      <p:sp>
        <p:nvSpPr>
          <p:cNvPr id="17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3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775853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Student Issues: Internal Pressures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17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86528" y="1071091"/>
            <a:ext cx="8558106" cy="5379489"/>
            <a:chOff x="286528" y="1071091"/>
            <a:chExt cx="8558106" cy="5379489"/>
          </a:xfrm>
        </p:grpSpPr>
        <p:grpSp>
          <p:nvGrpSpPr>
            <p:cNvPr id="21" name="Group 20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667418" y="1083533"/>
                <a:ext cx="4177216" cy="531726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" y="1086149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73567" y="1096618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1480" y="1609344"/>
              <a:ext cx="3968076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Pace of work is often frantic.</a:t>
              </a:r>
            </a:p>
            <a:p>
              <a:pPr marL="365760" indent="-365760">
                <a:spcBef>
                  <a:spcPts val="12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Required to take courses you may not like</a:t>
              </a:r>
              <a:endParaRPr lang="en-US" sz="2400" dirty="0"/>
            </a:p>
            <a:p>
              <a:pPr marL="365760" indent="-365760">
                <a:spcBef>
                  <a:spcPts val="12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Might not particularly like the professor</a:t>
              </a:r>
            </a:p>
            <a:p>
              <a:pPr marL="365760" indent="-365760">
                <a:spcBef>
                  <a:spcPts val="12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Not feeling capable of managing heavy reading load of new content (feelings of inadequacy)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15334" y="1618488"/>
              <a:ext cx="4047004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Possible burnout and/or boredom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Lack of academic preparation, especially in methodology/research design and analysis (feelings of inadequacy)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Feeling like an imposter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Persistence/stamina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Adapting to subordinate role in relationship with chair</a:t>
              </a:r>
              <a:endParaRPr lang="en-US" sz="2200" dirty="0"/>
            </a:p>
          </p:txBody>
        </p:sp>
      </p:grpSp>
      <p:sp>
        <p:nvSpPr>
          <p:cNvPr id="17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3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775853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Student Issues: Relation to Knowledge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18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86528" y="1067861"/>
            <a:ext cx="8558106" cy="5360371"/>
            <a:chOff x="286528" y="1067861"/>
            <a:chExt cx="8558106" cy="5360371"/>
          </a:xfrm>
        </p:grpSpPr>
        <p:grpSp>
          <p:nvGrpSpPr>
            <p:cNvPr id="21" name="Group 20"/>
            <p:cNvGrpSpPr/>
            <p:nvPr/>
          </p:nvGrpSpPr>
          <p:grpSpPr>
            <a:xfrm>
              <a:off x="286528" y="1067861"/>
              <a:ext cx="8558106" cy="5360371"/>
              <a:chOff x="286528" y="1067861"/>
              <a:chExt cx="8558106" cy="5360371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" y="1067861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91855" y="1078330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1480" y="1581912"/>
              <a:ext cx="3968076" cy="454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Student is passive consumer of knowledge.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Reads assigned material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Typically, not required to synthesize knowledge across terms or courses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Reports on existing knowledge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Professor is </a:t>
              </a:r>
              <a:r>
                <a:rPr lang="en-US" sz="2400" dirty="0" smtClean="0"/>
                <a:t>subject matter expert (SME).</a:t>
              </a:r>
              <a:endParaRPr lang="en-US" sz="2400" dirty="0"/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Eager to show knowledge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Loves to answer questions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40570" y="1563624"/>
              <a:ext cx="4104064" cy="4739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Student is producer of knowledge.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Searches scholarly literature</a:t>
              </a:r>
              <a:endParaRPr lang="en-US" sz="2200" dirty="0"/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Synthesizes what is known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Generates new knowledge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Student functioning as </a:t>
              </a:r>
              <a:r>
                <a:rPr lang="en-US" sz="2400" dirty="0" smtClean="0"/>
                <a:t>SME.</a:t>
              </a:r>
              <a:endParaRPr lang="en-US" sz="2400" dirty="0"/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Curse of interesting topic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Student as explorer must be comfortable with ambiguity and uncertainty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Chair may not be expert in content or methodology</a:t>
              </a:r>
              <a:endParaRPr lang="en-US" sz="2200" dirty="0"/>
            </a:p>
          </p:txBody>
        </p:sp>
      </p:grpSp>
      <p:sp>
        <p:nvSpPr>
          <p:cNvPr id="17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3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415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Task-Related Differences: Implications and Recommendations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224662"/>
            <a:ext cx="93309" cy="118872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BEB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8328" y="1563624"/>
            <a:ext cx="8449056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Font typeface="+mj-lt"/>
              <a:buAutoNum type="arabicPeriod"/>
            </a:pPr>
            <a:r>
              <a:rPr lang="en-US" sz="2400" dirty="0" smtClean="0"/>
              <a:t>Dissertation chairs are not course professors; generally, their role is to guide instead of direct. Therefore…</a:t>
            </a:r>
          </a:p>
          <a:p>
            <a:pPr marL="731520" lvl="1" indent="-27432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Student must be self-initiating and self-propelled.</a:t>
            </a:r>
          </a:p>
          <a:p>
            <a:pPr marL="731520" lvl="1" indent="-27432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Idea of completed staff work (do thinking for advisor).</a:t>
            </a:r>
          </a:p>
          <a:p>
            <a:pPr marL="365760" indent="-365760">
              <a:spcBef>
                <a:spcPts val="900"/>
              </a:spcBef>
              <a:buFont typeface="+mj-lt"/>
              <a:buAutoNum type="arabicPeriod"/>
            </a:pPr>
            <a:r>
              <a:rPr lang="en-US" sz="2400" dirty="0" smtClean="0"/>
              <a:t>There are no </a:t>
            </a:r>
            <a:r>
              <a:rPr lang="en-US" sz="2400" dirty="0"/>
              <a:t>periodic </a:t>
            </a:r>
            <a:r>
              <a:rPr lang="en-US" sz="2400" dirty="0" smtClean="0"/>
              <a:t>deadlines with dissertations. Therefore… </a:t>
            </a:r>
          </a:p>
          <a:p>
            <a:pPr marL="731520" lvl="1" indent="-27432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Student must be self-directed with </a:t>
            </a:r>
            <a:r>
              <a:rPr lang="en-US" sz="2200" dirty="0" smtClean="0"/>
              <a:t>goals/objectives. </a:t>
            </a:r>
            <a:endParaRPr lang="en-US" sz="2200" dirty="0"/>
          </a:p>
          <a:p>
            <a:pPr marL="731520" lvl="1" indent="-27432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Student must build-in </a:t>
            </a:r>
            <a:r>
              <a:rPr lang="en-US" sz="2200" dirty="0" smtClean="0"/>
              <a:t>his/her accountability structure.</a:t>
            </a:r>
            <a:endParaRPr lang="en-US" sz="2200" dirty="0"/>
          </a:p>
          <a:p>
            <a:pPr marL="365760" lvl="1" indent="-365760">
              <a:spcBef>
                <a:spcPts val="900"/>
              </a:spcBef>
              <a:buFont typeface="+mj-lt"/>
              <a:buAutoNum type="arabicPeriod" startAt="3"/>
            </a:pPr>
            <a:r>
              <a:rPr lang="en-US" sz="2400" dirty="0" smtClean="0"/>
              <a:t>The chair may avoid answering specific questions (by email and phone) about content/research topic or methodology because of a lack of knowledge. Therefore…</a:t>
            </a:r>
          </a:p>
          <a:p>
            <a:pPr marL="731520" lvl="1" indent="-27432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Student should utilize other sources, including university’s writing/academic support center and outside </a:t>
            </a:r>
            <a:r>
              <a:rPr lang="en-US" sz="2200" dirty="0" smtClean="0"/>
              <a:t>consultants.</a:t>
            </a:r>
            <a:endParaRPr lang="en-US" sz="2200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8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415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Why is it Important to Make </a:t>
            </a:r>
          </a:p>
          <a:p>
            <a:r>
              <a:rPr lang="en-US" sz="4000" dirty="0" smtClean="0">
                <a:solidFill>
                  <a:srgbClr val="404040"/>
                </a:solidFill>
              </a:rPr>
              <a:t>This Mental Transition?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224662"/>
            <a:ext cx="93309" cy="118872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BEB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" y="1499616"/>
            <a:ext cx="866851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Unless taught otherwise, you will likely approach the writing of a dissertation the same way you wrote course term papers </a:t>
            </a:r>
            <a:r>
              <a:rPr lang="en-US" sz="2400" b="1" i="1" dirty="0" smtClean="0"/>
              <a:t>or</a:t>
            </a:r>
          </a:p>
          <a:p>
            <a:pPr marL="777240" lvl="1" indent="-32004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You will do a dissertation by trial and error, which means…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You will likely use the </a:t>
            </a:r>
            <a:r>
              <a:rPr lang="en-US" sz="2200" dirty="0"/>
              <a:t>wrong methods, </a:t>
            </a:r>
            <a:r>
              <a:rPr lang="en-US" sz="2200" dirty="0" smtClean="0"/>
              <a:t>which can lead to…</a:t>
            </a:r>
          </a:p>
          <a:p>
            <a:pPr marL="1714500" lvl="3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Frustration</a:t>
            </a:r>
            <a:r>
              <a:rPr lang="en-US" sz="2200" dirty="0"/>
              <a:t>, doubts, delays, and needless tuition</a:t>
            </a:r>
            <a:r>
              <a:rPr lang="en-US" sz="2200" dirty="0" smtClean="0"/>
              <a:t>.</a:t>
            </a:r>
          </a:p>
          <a:p>
            <a:pPr marL="365760" indent="-365760">
              <a:spcBef>
                <a:spcPts val="900"/>
              </a:spcBef>
              <a:buFont typeface="+mj-lt"/>
              <a:buAutoNum type="arabicPeriod"/>
            </a:pPr>
            <a:r>
              <a:rPr lang="en-US" sz="2400" dirty="0" smtClean="0"/>
              <a:t>Writing a dissertation the same way you wrote course term papers is like playing a familiar sport while using the wrong equipment and basing your playbook on the wrong rulebook.</a:t>
            </a:r>
          </a:p>
          <a:p>
            <a:pPr marL="365760" indent="-365760">
              <a:spcBef>
                <a:spcPts val="900"/>
              </a:spcBef>
              <a:buFont typeface="+mj-lt"/>
              <a:buAutoNum type="arabicPeriod"/>
            </a:pPr>
            <a:r>
              <a:rPr lang="en-US" sz="2400" dirty="0" smtClean="0"/>
              <a:t>However, it is good to remember that </a:t>
            </a:r>
            <a:r>
              <a:rPr lang="en-US" sz="2400" b="1" cap="all" dirty="0" smtClean="0">
                <a:solidFill>
                  <a:srgbClr val="005EA4"/>
                </a:solidFill>
              </a:rPr>
              <a:t>success leaves clues</a:t>
            </a:r>
            <a:r>
              <a:rPr lang="en-US" sz="2400" dirty="0" smtClean="0"/>
              <a:t>.  By reflecting on how you succeeded in your coursework, you may discover ways of adapting these “success clues” to the writing of your dissertation.</a:t>
            </a:r>
            <a:endParaRPr lang="en-US" sz="2400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8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415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Task-Related Differences: Implications and Recommendations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224662"/>
            <a:ext cx="93309" cy="118872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BEB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9184" y="1691640"/>
            <a:ext cx="8622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1" indent="-365760">
              <a:buFont typeface="+mj-lt"/>
              <a:buAutoNum type="arabicPeriod" startAt="4"/>
            </a:pPr>
            <a:r>
              <a:rPr lang="en-US" sz="2400" dirty="0" smtClean="0"/>
              <a:t>Chair is working with other doctoral students and </a:t>
            </a:r>
            <a:r>
              <a:rPr lang="en-US" sz="2400" dirty="0"/>
              <a:t>may not be </a:t>
            </a:r>
            <a:r>
              <a:rPr lang="en-US" sz="2400" dirty="0" smtClean="0"/>
              <a:t>an expert </a:t>
            </a:r>
            <a:r>
              <a:rPr lang="en-US" sz="2400" dirty="0"/>
              <a:t>in </a:t>
            </a:r>
            <a:r>
              <a:rPr lang="en-US" sz="2400" dirty="0" smtClean="0"/>
              <a:t>your content area, topic, </a:t>
            </a:r>
            <a:r>
              <a:rPr lang="en-US" sz="2400" dirty="0"/>
              <a:t>or </a:t>
            </a:r>
            <a:r>
              <a:rPr lang="en-US" sz="2400" dirty="0" smtClean="0"/>
              <a:t>methodology. Therefore…</a:t>
            </a:r>
          </a:p>
          <a:p>
            <a:pPr marL="7315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The student should have realistic expectations regarding information tracking by chair.</a:t>
            </a:r>
          </a:p>
          <a:p>
            <a:pPr marL="7315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The burden is on the student to present material to the chair in a manageable form (idea of completed staff work).</a:t>
            </a:r>
          </a:p>
          <a:p>
            <a:pPr marL="7315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If possible, student should start with a working outline for each chapter as a way of managing chair information overload.</a:t>
            </a:r>
          </a:p>
          <a:p>
            <a:pPr marL="7315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Student needs to know and adhere to chair’s preferences for tracking responses to numerous feedback cycles (i.e., using Microsoft Word track changes, changing font color of revisions, or using a change matrix).</a:t>
            </a:r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4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415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Task-Related Differences: Implications and Recommendations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224662"/>
            <a:ext cx="93309" cy="118872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BEB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9184" y="1581912"/>
            <a:ext cx="8595360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900"/>
              </a:spcBef>
              <a:buFont typeface="+mj-lt"/>
              <a:buAutoNum type="arabicPeriod" startAt="5"/>
            </a:pPr>
            <a:r>
              <a:rPr lang="en-US" sz="2400" dirty="0"/>
              <a:t>Success leaves clues. Therefore…</a:t>
            </a:r>
          </a:p>
          <a:p>
            <a:pPr marL="731520" lvl="1" indent="-27432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Reflect on time management/project management techniques you used during coursework that may apply to dissertation work.</a:t>
            </a:r>
          </a:p>
          <a:p>
            <a:pPr marL="365760" indent="-365760">
              <a:spcBef>
                <a:spcPts val="300"/>
              </a:spcBef>
              <a:buFont typeface="+mj-lt"/>
              <a:buAutoNum type="arabicPeriod" startAt="6"/>
            </a:pPr>
            <a:r>
              <a:rPr lang="en-US" sz="2400" dirty="0" smtClean="0"/>
              <a:t>Delays </a:t>
            </a:r>
            <a:r>
              <a:rPr lang="en-US" sz="2400" dirty="0"/>
              <a:t>are costly, especially in terms of opportunities lost (income, jobs, promotions, prestige, etc</a:t>
            </a:r>
            <a:r>
              <a:rPr lang="en-US" sz="2400" dirty="0" smtClean="0"/>
              <a:t>.). Therefore…</a:t>
            </a:r>
            <a:endParaRPr lang="en-US" sz="2400" dirty="0"/>
          </a:p>
          <a:p>
            <a:pPr marL="731520" lvl="1" indent="-27432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Free up your future </a:t>
            </a:r>
            <a:r>
              <a:rPr lang="en-US" sz="2200" dirty="0" smtClean="0"/>
              <a:t>to handle the “hurry-up” and “wait” periods</a:t>
            </a:r>
            <a:endParaRPr lang="en-US" sz="2200" dirty="0"/>
          </a:p>
          <a:p>
            <a:pPr marL="365760" indent="-365760">
              <a:spcBef>
                <a:spcPts val="900"/>
              </a:spcBef>
              <a:buFont typeface="+mj-lt"/>
              <a:buAutoNum type="arabicPeriod" startAt="6"/>
            </a:pPr>
            <a:r>
              <a:rPr lang="en-US" sz="2400" dirty="0" smtClean="0"/>
              <a:t>Dissertation work is like a marathon that could last years. Therefore…</a:t>
            </a:r>
            <a:endParaRPr lang="en-US" sz="2400" dirty="0"/>
          </a:p>
          <a:p>
            <a:pPr marL="731520" lvl="1" indent="-27432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Monitor </a:t>
            </a:r>
            <a:r>
              <a:rPr lang="en-US" sz="2400" dirty="0"/>
              <a:t>your </a:t>
            </a:r>
            <a:r>
              <a:rPr lang="en-US" sz="2400" dirty="0" smtClean="0"/>
              <a:t>expectations about what “progress” means.</a:t>
            </a:r>
          </a:p>
          <a:p>
            <a:pPr marL="731520" lvl="1" indent="-27432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Set small progress goals increase your satisfaction on the journey.</a:t>
            </a:r>
          </a:p>
          <a:p>
            <a:pPr marL="731520" lvl="1" indent="-27432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Monitor </a:t>
            </a:r>
            <a:r>
              <a:rPr lang="en-US" sz="2400" dirty="0"/>
              <a:t>your </a:t>
            </a:r>
            <a:r>
              <a:rPr lang="en-US" sz="2400" dirty="0" smtClean="0"/>
              <a:t>“persistence juice” and body rhythms.</a:t>
            </a:r>
            <a:endParaRPr lang="en-US" sz="2400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9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66768" y="4939968"/>
            <a:ext cx="677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900" dirty="0" smtClean="0">
                <a:solidFill>
                  <a:schemeClr val="bg1">
                    <a:lumMod val="50000"/>
                  </a:schemeClr>
                </a:solidFill>
                <a:latin typeface="Centaur" pitchFamily="18" charset="0"/>
                <a:ea typeface="Adobe Song Std L" pitchFamily="18" charset="-128"/>
                <a:cs typeface="Andalus" pitchFamily="18" charset="-78"/>
              </a:rPr>
              <a:t>~Gen. George S. Patton, Jr.</a:t>
            </a:r>
            <a:endParaRPr lang="en-US" sz="3900" dirty="0">
              <a:solidFill>
                <a:schemeClr val="bg1">
                  <a:lumMod val="50000"/>
                </a:schemeClr>
              </a:solidFill>
              <a:latin typeface="Centaur" pitchFamily="18" charset="0"/>
              <a:ea typeface="Adobe Song Std L" pitchFamily="18" charset="-128"/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6949" y="931212"/>
            <a:ext cx="4490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 smtClean="0">
                <a:latin typeface="Bodoni MT Black" pitchFamily="18" charset="0"/>
                <a:cs typeface="Aharoni" pitchFamily="2" charset="-79"/>
              </a:rPr>
              <a:t>Fatigue</a:t>
            </a:r>
            <a:endParaRPr lang="en-US" sz="4400" i="1" dirty="0"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6478" y="1897860"/>
            <a:ext cx="40781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 smtClean="0">
                <a:latin typeface="Bodoni MT" pitchFamily="18" charset="0"/>
              </a:rPr>
              <a:t>Makes cowards </a:t>
            </a:r>
          </a:p>
          <a:p>
            <a:pPr>
              <a:spcBef>
                <a:spcPts val="1200"/>
              </a:spcBef>
            </a:pPr>
            <a:r>
              <a:rPr lang="en-GB" sz="4400" i="1" dirty="0">
                <a:latin typeface="Bodoni MT" pitchFamily="18" charset="0"/>
              </a:rPr>
              <a:t>	</a:t>
            </a:r>
            <a:r>
              <a:rPr lang="en-GB" sz="4400" i="1" dirty="0" smtClean="0">
                <a:latin typeface="Bodoni MT" pitchFamily="18" charset="0"/>
              </a:rPr>
              <a:t>	of us all.</a:t>
            </a:r>
            <a:endParaRPr lang="en-US" sz="4400" i="1" dirty="0">
              <a:latin typeface="Bodoni MT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17113" y="2792589"/>
            <a:ext cx="1293310" cy="1285418"/>
            <a:chOff x="170975" y="-3226939"/>
            <a:chExt cx="3775553" cy="3752510"/>
          </a:xfrm>
          <a:effectLst>
            <a:outerShdw blurRad="101600" sx="102000" sy="102000" algn="ctr" rotWithShape="0">
              <a:prstClr val="black">
                <a:alpha val="60000"/>
              </a:prstClr>
            </a:outerShdw>
          </a:effectLst>
        </p:grpSpPr>
        <p:sp>
          <p:nvSpPr>
            <p:cNvPr id="24" name="Oval 36"/>
            <p:cNvSpPr/>
            <p:nvPr/>
          </p:nvSpPr>
          <p:spPr>
            <a:xfrm>
              <a:off x="1744933" y="-3226939"/>
              <a:ext cx="2201595" cy="3737338"/>
            </a:xfrm>
            <a:custGeom>
              <a:avLst/>
              <a:gdLst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197899 w 1249659"/>
                <a:gd name="connsiteY2" fmla="*/ 287358 h 2121371"/>
                <a:gd name="connsiteX3" fmla="*/ 1212495 w 1249659"/>
                <a:gd name="connsiteY3" fmla="*/ 345780 h 2121371"/>
                <a:gd name="connsiteX4" fmla="*/ 37704 w 1249659"/>
                <a:gd name="connsiteY4" fmla="*/ 2121371 h 2121371"/>
                <a:gd name="connsiteX5" fmla="*/ 0 w 1249659"/>
                <a:gd name="connsiteY5" fmla="*/ 2017346 h 2121371"/>
                <a:gd name="connsiteX6" fmla="*/ 837001 w 1249659"/>
                <a:gd name="connsiteY6" fmla="*/ 831176 h 2121371"/>
                <a:gd name="connsiteX7" fmla="*/ 802876 w 1249659"/>
                <a:gd name="connsiteY7" fmla="*/ 834620 h 2121371"/>
                <a:gd name="connsiteX8" fmla="*/ 386055 w 1249659"/>
                <a:gd name="connsiteY8" fmla="*/ 417310 h 2121371"/>
                <a:gd name="connsiteX9" fmla="*/ 802876 w 1249659"/>
                <a:gd name="connsiteY9" fmla="*/ 0 h 2121371"/>
                <a:gd name="connsiteX0" fmla="*/ 802876 w 1310863"/>
                <a:gd name="connsiteY0" fmla="*/ 0 h 2121371"/>
                <a:gd name="connsiteX1" fmla="*/ 1197925 w 1310863"/>
                <a:gd name="connsiteY1" fmla="*/ 290299 h 2121371"/>
                <a:gd name="connsiteX2" fmla="*/ 1212495 w 1310863"/>
                <a:gd name="connsiteY2" fmla="*/ 345780 h 2121371"/>
                <a:gd name="connsiteX3" fmla="*/ 37704 w 1310863"/>
                <a:gd name="connsiteY3" fmla="*/ 2121371 h 2121371"/>
                <a:gd name="connsiteX4" fmla="*/ 0 w 1310863"/>
                <a:gd name="connsiteY4" fmla="*/ 2017346 h 2121371"/>
                <a:gd name="connsiteX5" fmla="*/ 837001 w 1310863"/>
                <a:gd name="connsiteY5" fmla="*/ 831176 h 2121371"/>
                <a:gd name="connsiteX6" fmla="*/ 802876 w 1310863"/>
                <a:gd name="connsiteY6" fmla="*/ 834620 h 2121371"/>
                <a:gd name="connsiteX7" fmla="*/ 386055 w 1310863"/>
                <a:gd name="connsiteY7" fmla="*/ 417310 h 2121371"/>
                <a:gd name="connsiteX8" fmla="*/ 802876 w 1310863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659" h="2121371">
                  <a:moveTo>
                    <a:pt x="802876" y="0"/>
                  </a:moveTo>
                  <a:cubicBezTo>
                    <a:pt x="988619" y="0"/>
                    <a:pt x="1145985" y="121635"/>
                    <a:pt x="1197925" y="290299"/>
                  </a:cubicBezTo>
                  <a:cubicBezTo>
                    <a:pt x="1212130" y="339819"/>
                    <a:pt x="1200417" y="301467"/>
                    <a:pt x="1212495" y="345780"/>
                  </a:cubicBezTo>
                  <a:cubicBezTo>
                    <a:pt x="1452193" y="1335197"/>
                    <a:pt x="470580" y="2013389"/>
                    <a:pt x="37704" y="2121371"/>
                  </a:cubicBezTo>
                  <a:lnTo>
                    <a:pt x="0" y="2017346"/>
                  </a:lnTo>
                  <a:cubicBezTo>
                    <a:pt x="123442" y="1970832"/>
                    <a:pt x="973844" y="1633613"/>
                    <a:pt x="837001" y="831176"/>
                  </a:cubicBezTo>
                  <a:cubicBezTo>
                    <a:pt x="825859" y="834150"/>
                    <a:pt x="814423" y="834620"/>
                    <a:pt x="802876" y="834620"/>
                  </a:cubicBezTo>
                  <a:cubicBezTo>
                    <a:pt x="572672" y="834620"/>
                    <a:pt x="386055" y="647784"/>
                    <a:pt x="386055" y="417310"/>
                  </a:cubicBezTo>
                  <a:cubicBezTo>
                    <a:pt x="386055" y="186836"/>
                    <a:pt x="572672" y="0"/>
                    <a:pt x="802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36"/>
            <p:cNvSpPr/>
            <p:nvPr/>
          </p:nvSpPr>
          <p:spPr>
            <a:xfrm>
              <a:off x="170975" y="-3211767"/>
              <a:ext cx="2201595" cy="3737338"/>
            </a:xfrm>
            <a:custGeom>
              <a:avLst/>
              <a:gdLst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197899 w 1249659"/>
                <a:gd name="connsiteY2" fmla="*/ 287358 h 2121371"/>
                <a:gd name="connsiteX3" fmla="*/ 1212495 w 1249659"/>
                <a:gd name="connsiteY3" fmla="*/ 345780 h 2121371"/>
                <a:gd name="connsiteX4" fmla="*/ 37704 w 1249659"/>
                <a:gd name="connsiteY4" fmla="*/ 2121371 h 2121371"/>
                <a:gd name="connsiteX5" fmla="*/ 0 w 1249659"/>
                <a:gd name="connsiteY5" fmla="*/ 2017346 h 2121371"/>
                <a:gd name="connsiteX6" fmla="*/ 837001 w 1249659"/>
                <a:gd name="connsiteY6" fmla="*/ 831176 h 2121371"/>
                <a:gd name="connsiteX7" fmla="*/ 802876 w 1249659"/>
                <a:gd name="connsiteY7" fmla="*/ 834620 h 2121371"/>
                <a:gd name="connsiteX8" fmla="*/ 386055 w 1249659"/>
                <a:gd name="connsiteY8" fmla="*/ 417310 h 2121371"/>
                <a:gd name="connsiteX9" fmla="*/ 802876 w 1249659"/>
                <a:gd name="connsiteY9" fmla="*/ 0 h 2121371"/>
                <a:gd name="connsiteX0" fmla="*/ 802876 w 1310863"/>
                <a:gd name="connsiteY0" fmla="*/ 0 h 2121371"/>
                <a:gd name="connsiteX1" fmla="*/ 1197925 w 1310863"/>
                <a:gd name="connsiteY1" fmla="*/ 290299 h 2121371"/>
                <a:gd name="connsiteX2" fmla="*/ 1212495 w 1310863"/>
                <a:gd name="connsiteY2" fmla="*/ 345780 h 2121371"/>
                <a:gd name="connsiteX3" fmla="*/ 37704 w 1310863"/>
                <a:gd name="connsiteY3" fmla="*/ 2121371 h 2121371"/>
                <a:gd name="connsiteX4" fmla="*/ 0 w 1310863"/>
                <a:gd name="connsiteY4" fmla="*/ 2017346 h 2121371"/>
                <a:gd name="connsiteX5" fmla="*/ 837001 w 1310863"/>
                <a:gd name="connsiteY5" fmla="*/ 831176 h 2121371"/>
                <a:gd name="connsiteX6" fmla="*/ 802876 w 1310863"/>
                <a:gd name="connsiteY6" fmla="*/ 834620 h 2121371"/>
                <a:gd name="connsiteX7" fmla="*/ 386055 w 1310863"/>
                <a:gd name="connsiteY7" fmla="*/ 417310 h 2121371"/>
                <a:gd name="connsiteX8" fmla="*/ 802876 w 1310863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659" h="2121371">
                  <a:moveTo>
                    <a:pt x="802876" y="0"/>
                  </a:moveTo>
                  <a:cubicBezTo>
                    <a:pt x="988619" y="0"/>
                    <a:pt x="1145985" y="121635"/>
                    <a:pt x="1197925" y="290299"/>
                  </a:cubicBezTo>
                  <a:cubicBezTo>
                    <a:pt x="1212130" y="339819"/>
                    <a:pt x="1200417" y="301467"/>
                    <a:pt x="1212495" y="345780"/>
                  </a:cubicBezTo>
                  <a:cubicBezTo>
                    <a:pt x="1452193" y="1335197"/>
                    <a:pt x="470580" y="2013389"/>
                    <a:pt x="37704" y="2121371"/>
                  </a:cubicBezTo>
                  <a:lnTo>
                    <a:pt x="0" y="2017346"/>
                  </a:lnTo>
                  <a:cubicBezTo>
                    <a:pt x="123442" y="1970832"/>
                    <a:pt x="973844" y="1633613"/>
                    <a:pt x="837001" y="831176"/>
                  </a:cubicBezTo>
                  <a:cubicBezTo>
                    <a:pt x="825859" y="834150"/>
                    <a:pt x="814423" y="834620"/>
                    <a:pt x="802876" y="834620"/>
                  </a:cubicBezTo>
                  <a:cubicBezTo>
                    <a:pt x="572672" y="834620"/>
                    <a:pt x="386055" y="647784"/>
                    <a:pt x="386055" y="417310"/>
                  </a:cubicBezTo>
                  <a:cubicBezTo>
                    <a:pt x="386055" y="186836"/>
                    <a:pt x="572672" y="0"/>
                    <a:pt x="802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414337" y="421523"/>
            <a:ext cx="1293310" cy="1285418"/>
            <a:chOff x="170975" y="1764839"/>
            <a:chExt cx="3775553" cy="3752512"/>
          </a:xfrm>
          <a:effectLst>
            <a:outerShdw blurRad="101600" sx="102000" sy="102000" algn="ctr" rotWithShape="0">
              <a:prstClr val="black">
                <a:alpha val="60000"/>
              </a:prstClr>
            </a:outerShdw>
          </a:effectLst>
        </p:grpSpPr>
        <p:sp>
          <p:nvSpPr>
            <p:cNvPr id="22" name="Oval 36"/>
            <p:cNvSpPr/>
            <p:nvPr/>
          </p:nvSpPr>
          <p:spPr>
            <a:xfrm>
              <a:off x="1744933" y="1764839"/>
              <a:ext cx="2201595" cy="3737340"/>
            </a:xfrm>
            <a:custGeom>
              <a:avLst/>
              <a:gdLst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197899 w 1249659"/>
                <a:gd name="connsiteY2" fmla="*/ 287358 h 2121371"/>
                <a:gd name="connsiteX3" fmla="*/ 1212495 w 1249659"/>
                <a:gd name="connsiteY3" fmla="*/ 345780 h 2121371"/>
                <a:gd name="connsiteX4" fmla="*/ 37704 w 1249659"/>
                <a:gd name="connsiteY4" fmla="*/ 2121371 h 2121371"/>
                <a:gd name="connsiteX5" fmla="*/ 0 w 1249659"/>
                <a:gd name="connsiteY5" fmla="*/ 2017346 h 2121371"/>
                <a:gd name="connsiteX6" fmla="*/ 837001 w 1249659"/>
                <a:gd name="connsiteY6" fmla="*/ 831176 h 2121371"/>
                <a:gd name="connsiteX7" fmla="*/ 802876 w 1249659"/>
                <a:gd name="connsiteY7" fmla="*/ 834620 h 2121371"/>
                <a:gd name="connsiteX8" fmla="*/ 386055 w 1249659"/>
                <a:gd name="connsiteY8" fmla="*/ 417310 h 2121371"/>
                <a:gd name="connsiteX9" fmla="*/ 802876 w 1249659"/>
                <a:gd name="connsiteY9" fmla="*/ 0 h 2121371"/>
                <a:gd name="connsiteX0" fmla="*/ 802876 w 1310863"/>
                <a:gd name="connsiteY0" fmla="*/ 0 h 2121371"/>
                <a:gd name="connsiteX1" fmla="*/ 1197925 w 1310863"/>
                <a:gd name="connsiteY1" fmla="*/ 290299 h 2121371"/>
                <a:gd name="connsiteX2" fmla="*/ 1212495 w 1310863"/>
                <a:gd name="connsiteY2" fmla="*/ 345780 h 2121371"/>
                <a:gd name="connsiteX3" fmla="*/ 37704 w 1310863"/>
                <a:gd name="connsiteY3" fmla="*/ 2121371 h 2121371"/>
                <a:gd name="connsiteX4" fmla="*/ 0 w 1310863"/>
                <a:gd name="connsiteY4" fmla="*/ 2017346 h 2121371"/>
                <a:gd name="connsiteX5" fmla="*/ 837001 w 1310863"/>
                <a:gd name="connsiteY5" fmla="*/ 831176 h 2121371"/>
                <a:gd name="connsiteX6" fmla="*/ 802876 w 1310863"/>
                <a:gd name="connsiteY6" fmla="*/ 834620 h 2121371"/>
                <a:gd name="connsiteX7" fmla="*/ 386055 w 1310863"/>
                <a:gd name="connsiteY7" fmla="*/ 417310 h 2121371"/>
                <a:gd name="connsiteX8" fmla="*/ 802876 w 1310863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659" h="2121371">
                  <a:moveTo>
                    <a:pt x="802876" y="0"/>
                  </a:moveTo>
                  <a:cubicBezTo>
                    <a:pt x="988619" y="0"/>
                    <a:pt x="1145985" y="121635"/>
                    <a:pt x="1197925" y="290299"/>
                  </a:cubicBezTo>
                  <a:cubicBezTo>
                    <a:pt x="1212130" y="339819"/>
                    <a:pt x="1200417" y="301467"/>
                    <a:pt x="1212495" y="345780"/>
                  </a:cubicBezTo>
                  <a:cubicBezTo>
                    <a:pt x="1452193" y="1335197"/>
                    <a:pt x="470580" y="2013389"/>
                    <a:pt x="37704" y="2121371"/>
                  </a:cubicBezTo>
                  <a:lnTo>
                    <a:pt x="0" y="2017346"/>
                  </a:lnTo>
                  <a:cubicBezTo>
                    <a:pt x="123442" y="1970832"/>
                    <a:pt x="973844" y="1633613"/>
                    <a:pt x="837001" y="831176"/>
                  </a:cubicBezTo>
                  <a:cubicBezTo>
                    <a:pt x="825859" y="834150"/>
                    <a:pt x="814423" y="834620"/>
                    <a:pt x="802876" y="834620"/>
                  </a:cubicBezTo>
                  <a:cubicBezTo>
                    <a:pt x="572672" y="834620"/>
                    <a:pt x="386055" y="647784"/>
                    <a:pt x="386055" y="417310"/>
                  </a:cubicBezTo>
                  <a:cubicBezTo>
                    <a:pt x="386055" y="186836"/>
                    <a:pt x="572672" y="0"/>
                    <a:pt x="802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36"/>
            <p:cNvSpPr/>
            <p:nvPr/>
          </p:nvSpPr>
          <p:spPr>
            <a:xfrm>
              <a:off x="170975" y="1780011"/>
              <a:ext cx="2201595" cy="3737340"/>
            </a:xfrm>
            <a:custGeom>
              <a:avLst/>
              <a:gdLst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197899 w 1249659"/>
                <a:gd name="connsiteY2" fmla="*/ 287358 h 2121371"/>
                <a:gd name="connsiteX3" fmla="*/ 1212495 w 1249659"/>
                <a:gd name="connsiteY3" fmla="*/ 345780 h 2121371"/>
                <a:gd name="connsiteX4" fmla="*/ 37704 w 1249659"/>
                <a:gd name="connsiteY4" fmla="*/ 2121371 h 2121371"/>
                <a:gd name="connsiteX5" fmla="*/ 0 w 1249659"/>
                <a:gd name="connsiteY5" fmla="*/ 2017346 h 2121371"/>
                <a:gd name="connsiteX6" fmla="*/ 837001 w 1249659"/>
                <a:gd name="connsiteY6" fmla="*/ 831176 h 2121371"/>
                <a:gd name="connsiteX7" fmla="*/ 802876 w 1249659"/>
                <a:gd name="connsiteY7" fmla="*/ 834620 h 2121371"/>
                <a:gd name="connsiteX8" fmla="*/ 386055 w 1249659"/>
                <a:gd name="connsiteY8" fmla="*/ 417310 h 2121371"/>
                <a:gd name="connsiteX9" fmla="*/ 802876 w 1249659"/>
                <a:gd name="connsiteY9" fmla="*/ 0 h 2121371"/>
                <a:gd name="connsiteX0" fmla="*/ 802876 w 1310863"/>
                <a:gd name="connsiteY0" fmla="*/ 0 h 2121371"/>
                <a:gd name="connsiteX1" fmla="*/ 1197925 w 1310863"/>
                <a:gd name="connsiteY1" fmla="*/ 290299 h 2121371"/>
                <a:gd name="connsiteX2" fmla="*/ 1212495 w 1310863"/>
                <a:gd name="connsiteY2" fmla="*/ 345780 h 2121371"/>
                <a:gd name="connsiteX3" fmla="*/ 37704 w 1310863"/>
                <a:gd name="connsiteY3" fmla="*/ 2121371 h 2121371"/>
                <a:gd name="connsiteX4" fmla="*/ 0 w 1310863"/>
                <a:gd name="connsiteY4" fmla="*/ 2017346 h 2121371"/>
                <a:gd name="connsiteX5" fmla="*/ 837001 w 1310863"/>
                <a:gd name="connsiteY5" fmla="*/ 831176 h 2121371"/>
                <a:gd name="connsiteX6" fmla="*/ 802876 w 1310863"/>
                <a:gd name="connsiteY6" fmla="*/ 834620 h 2121371"/>
                <a:gd name="connsiteX7" fmla="*/ 386055 w 1310863"/>
                <a:gd name="connsiteY7" fmla="*/ 417310 h 2121371"/>
                <a:gd name="connsiteX8" fmla="*/ 802876 w 1310863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  <a:gd name="connsiteX0" fmla="*/ 802876 w 1249659"/>
                <a:gd name="connsiteY0" fmla="*/ 0 h 2121371"/>
                <a:gd name="connsiteX1" fmla="*/ 1197925 w 1249659"/>
                <a:gd name="connsiteY1" fmla="*/ 290299 h 2121371"/>
                <a:gd name="connsiteX2" fmla="*/ 1212495 w 1249659"/>
                <a:gd name="connsiteY2" fmla="*/ 345780 h 2121371"/>
                <a:gd name="connsiteX3" fmla="*/ 37704 w 1249659"/>
                <a:gd name="connsiteY3" fmla="*/ 2121371 h 2121371"/>
                <a:gd name="connsiteX4" fmla="*/ 0 w 1249659"/>
                <a:gd name="connsiteY4" fmla="*/ 2017346 h 2121371"/>
                <a:gd name="connsiteX5" fmla="*/ 837001 w 1249659"/>
                <a:gd name="connsiteY5" fmla="*/ 831176 h 2121371"/>
                <a:gd name="connsiteX6" fmla="*/ 802876 w 1249659"/>
                <a:gd name="connsiteY6" fmla="*/ 834620 h 2121371"/>
                <a:gd name="connsiteX7" fmla="*/ 386055 w 1249659"/>
                <a:gd name="connsiteY7" fmla="*/ 417310 h 2121371"/>
                <a:gd name="connsiteX8" fmla="*/ 802876 w 1249659"/>
                <a:gd name="connsiteY8" fmla="*/ 0 h 21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659" h="2121371">
                  <a:moveTo>
                    <a:pt x="802876" y="0"/>
                  </a:moveTo>
                  <a:cubicBezTo>
                    <a:pt x="988619" y="0"/>
                    <a:pt x="1145985" y="121635"/>
                    <a:pt x="1197925" y="290299"/>
                  </a:cubicBezTo>
                  <a:cubicBezTo>
                    <a:pt x="1212130" y="339819"/>
                    <a:pt x="1200417" y="301467"/>
                    <a:pt x="1212495" y="345780"/>
                  </a:cubicBezTo>
                  <a:cubicBezTo>
                    <a:pt x="1452193" y="1335197"/>
                    <a:pt x="470580" y="2013389"/>
                    <a:pt x="37704" y="2121371"/>
                  </a:cubicBezTo>
                  <a:lnTo>
                    <a:pt x="0" y="2017346"/>
                  </a:lnTo>
                  <a:cubicBezTo>
                    <a:pt x="123442" y="1970832"/>
                    <a:pt x="973844" y="1633613"/>
                    <a:pt x="837001" y="831176"/>
                  </a:cubicBezTo>
                  <a:cubicBezTo>
                    <a:pt x="825859" y="834150"/>
                    <a:pt x="814423" y="834620"/>
                    <a:pt x="802876" y="834620"/>
                  </a:cubicBezTo>
                  <a:cubicBezTo>
                    <a:pt x="572672" y="834620"/>
                    <a:pt x="386055" y="647784"/>
                    <a:pt x="386055" y="417310"/>
                  </a:cubicBezTo>
                  <a:cubicBezTo>
                    <a:pt x="386055" y="186836"/>
                    <a:pt x="572672" y="0"/>
                    <a:pt x="802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24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7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rgbClr val="404040"/>
                </a:solidFill>
              </a:rPr>
              <a:t>Task-Related &amp; People-Related Differences</a:t>
            </a:r>
            <a:endParaRPr lang="en-US" sz="39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160654"/>
            <a:ext cx="93309" cy="82296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BEB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31396" y="168611"/>
            <a:ext cx="7658991" cy="6575525"/>
            <a:chOff x="1040067" y="168611"/>
            <a:chExt cx="7767753" cy="6668898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1040067" y="168611"/>
              <a:ext cx="6738301" cy="6668898"/>
              <a:chOff x="1890563" y="486035"/>
              <a:chExt cx="5523462" cy="546657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890563" y="486035"/>
                <a:ext cx="5523462" cy="5466579"/>
                <a:chOff x="3323259" y="2158375"/>
                <a:chExt cx="2397740" cy="2419058"/>
              </a:xfrm>
              <a:scene3d>
                <a:camera prst="perspectiveRelaxedModerately">
                  <a:rot lat="18590636" lon="0" rev="0"/>
                </a:camera>
                <a:lightRig rig="balanced" dir="t">
                  <a:rot lat="0" lon="0" rev="3000000"/>
                </a:lightRig>
              </a:scene3d>
            </p:grpSpPr>
            <p:sp>
              <p:nvSpPr>
                <p:cNvPr id="23" name="Pie 28"/>
                <p:cNvSpPr/>
                <p:nvPr/>
              </p:nvSpPr>
              <p:spPr>
                <a:xfrm rot="12960000">
                  <a:off x="4045011" y="3662237"/>
                  <a:ext cx="993704" cy="915196"/>
                </a:xfrm>
                <a:custGeom>
                  <a:avLst/>
                  <a:gdLst>
                    <a:gd name="connsiteX0" fmla="*/ 1307132 w 2627389"/>
                    <a:gd name="connsiteY0" fmla="*/ 2077921 h 2077921"/>
                    <a:gd name="connsiteX1" fmla="*/ 812190 w 2627389"/>
                    <a:gd name="connsiteY1" fmla="*/ 1924935 h 2077921"/>
                    <a:gd name="connsiteX2" fmla="*/ 744858 w 2627389"/>
                    <a:gd name="connsiteY2" fmla="*/ 1535177 h 2077921"/>
                    <a:gd name="connsiteX3" fmla="*/ 464915 w 2627389"/>
                    <a:gd name="connsiteY3" fmla="*/ 1817593 h 2077921"/>
                    <a:gd name="connsiteX4" fmla="*/ 0 w 2627389"/>
                    <a:gd name="connsiteY4" fmla="*/ 1673888 h 2077921"/>
                    <a:gd name="connsiteX5" fmla="*/ 2293555 w 2627389"/>
                    <a:gd name="connsiteY5" fmla="*/ 0 h 2077921"/>
                    <a:gd name="connsiteX6" fmla="*/ 2288880 w 2627389"/>
                    <a:gd name="connsiteY6" fmla="*/ 483146 h 2077921"/>
                    <a:gd name="connsiteX7" fmla="*/ 2627389 w 2627389"/>
                    <a:gd name="connsiteY7" fmla="*/ 668845 h 2077921"/>
                    <a:gd name="connsiteX8" fmla="*/ 2288880 w 2627389"/>
                    <a:gd name="connsiteY8" fmla="*/ 832495 h 2077921"/>
                    <a:gd name="connsiteX9" fmla="*/ 2288880 w 2627389"/>
                    <a:gd name="connsiteY9" fmla="*/ 1353705 h 2077921"/>
                    <a:gd name="connsiteX10" fmla="*/ 1684225 w 2627389"/>
                    <a:gd name="connsiteY10" fmla="*/ 1549143 h 2077921"/>
                    <a:gd name="connsiteX11" fmla="*/ 1307132 w 2627389"/>
                    <a:gd name="connsiteY11" fmla="*/ 2077921 h 2077921"/>
                    <a:gd name="connsiteX0" fmla="*/ 1307132 w 2627389"/>
                    <a:gd name="connsiteY0" fmla="*/ 2069528 h 2069528"/>
                    <a:gd name="connsiteX1" fmla="*/ 812190 w 2627389"/>
                    <a:gd name="connsiteY1" fmla="*/ 1916542 h 2069528"/>
                    <a:gd name="connsiteX2" fmla="*/ 744858 w 2627389"/>
                    <a:gd name="connsiteY2" fmla="*/ 1526784 h 2069528"/>
                    <a:gd name="connsiteX3" fmla="*/ 464915 w 2627389"/>
                    <a:gd name="connsiteY3" fmla="*/ 1809200 h 2069528"/>
                    <a:gd name="connsiteX4" fmla="*/ 0 w 2627389"/>
                    <a:gd name="connsiteY4" fmla="*/ 1665495 h 2069528"/>
                    <a:gd name="connsiteX5" fmla="*/ 2281666 w 2627389"/>
                    <a:gd name="connsiteY5" fmla="*/ 0 h 2069528"/>
                    <a:gd name="connsiteX6" fmla="*/ 2288880 w 2627389"/>
                    <a:gd name="connsiteY6" fmla="*/ 474753 h 2069528"/>
                    <a:gd name="connsiteX7" fmla="*/ 2627389 w 2627389"/>
                    <a:gd name="connsiteY7" fmla="*/ 660452 h 2069528"/>
                    <a:gd name="connsiteX8" fmla="*/ 2288880 w 2627389"/>
                    <a:gd name="connsiteY8" fmla="*/ 824102 h 2069528"/>
                    <a:gd name="connsiteX9" fmla="*/ 2288880 w 2627389"/>
                    <a:gd name="connsiteY9" fmla="*/ 1345312 h 2069528"/>
                    <a:gd name="connsiteX10" fmla="*/ 1684225 w 2627389"/>
                    <a:gd name="connsiteY10" fmla="*/ 1540750 h 2069528"/>
                    <a:gd name="connsiteX11" fmla="*/ 1307132 w 2627389"/>
                    <a:gd name="connsiteY11" fmla="*/ 2069528 h 2069528"/>
                    <a:gd name="connsiteX0" fmla="*/ 1307132 w 2627389"/>
                    <a:gd name="connsiteY0" fmla="*/ 2069528 h 2069528"/>
                    <a:gd name="connsiteX1" fmla="*/ 812190 w 2627389"/>
                    <a:gd name="connsiteY1" fmla="*/ 1916542 h 2069528"/>
                    <a:gd name="connsiteX2" fmla="*/ 464915 w 2627389"/>
                    <a:gd name="connsiteY2" fmla="*/ 1809200 h 2069528"/>
                    <a:gd name="connsiteX3" fmla="*/ 0 w 2627389"/>
                    <a:gd name="connsiteY3" fmla="*/ 1665495 h 2069528"/>
                    <a:gd name="connsiteX4" fmla="*/ 2281666 w 2627389"/>
                    <a:gd name="connsiteY4" fmla="*/ 0 h 2069528"/>
                    <a:gd name="connsiteX5" fmla="*/ 2288880 w 2627389"/>
                    <a:gd name="connsiteY5" fmla="*/ 474753 h 2069528"/>
                    <a:gd name="connsiteX6" fmla="*/ 2627389 w 2627389"/>
                    <a:gd name="connsiteY6" fmla="*/ 660452 h 2069528"/>
                    <a:gd name="connsiteX7" fmla="*/ 2288880 w 2627389"/>
                    <a:gd name="connsiteY7" fmla="*/ 824102 h 2069528"/>
                    <a:gd name="connsiteX8" fmla="*/ 2288880 w 2627389"/>
                    <a:gd name="connsiteY8" fmla="*/ 1345312 h 2069528"/>
                    <a:gd name="connsiteX9" fmla="*/ 1684225 w 2627389"/>
                    <a:gd name="connsiteY9" fmla="*/ 1540750 h 2069528"/>
                    <a:gd name="connsiteX10" fmla="*/ 1307132 w 2627389"/>
                    <a:gd name="connsiteY10" fmla="*/ 2069528 h 2069528"/>
                    <a:gd name="connsiteX0" fmla="*/ 1307132 w 2627389"/>
                    <a:gd name="connsiteY0" fmla="*/ 2069528 h 2069528"/>
                    <a:gd name="connsiteX1" fmla="*/ 464915 w 2627389"/>
                    <a:gd name="connsiteY1" fmla="*/ 1809200 h 2069528"/>
                    <a:gd name="connsiteX2" fmla="*/ 0 w 2627389"/>
                    <a:gd name="connsiteY2" fmla="*/ 1665495 h 2069528"/>
                    <a:gd name="connsiteX3" fmla="*/ 2281666 w 2627389"/>
                    <a:gd name="connsiteY3" fmla="*/ 0 h 2069528"/>
                    <a:gd name="connsiteX4" fmla="*/ 2288880 w 2627389"/>
                    <a:gd name="connsiteY4" fmla="*/ 474753 h 2069528"/>
                    <a:gd name="connsiteX5" fmla="*/ 2627389 w 2627389"/>
                    <a:gd name="connsiteY5" fmla="*/ 660452 h 2069528"/>
                    <a:gd name="connsiteX6" fmla="*/ 2288880 w 2627389"/>
                    <a:gd name="connsiteY6" fmla="*/ 824102 h 2069528"/>
                    <a:gd name="connsiteX7" fmla="*/ 2288880 w 2627389"/>
                    <a:gd name="connsiteY7" fmla="*/ 1345312 h 2069528"/>
                    <a:gd name="connsiteX8" fmla="*/ 1684225 w 2627389"/>
                    <a:gd name="connsiteY8" fmla="*/ 1540750 h 2069528"/>
                    <a:gd name="connsiteX9" fmla="*/ 1307132 w 2627389"/>
                    <a:gd name="connsiteY9" fmla="*/ 2069528 h 2069528"/>
                    <a:gd name="connsiteX0" fmla="*/ 1307132 w 2627389"/>
                    <a:gd name="connsiteY0" fmla="*/ 2069528 h 2069528"/>
                    <a:gd name="connsiteX1" fmla="*/ 0 w 2627389"/>
                    <a:gd name="connsiteY1" fmla="*/ 1665495 h 2069528"/>
                    <a:gd name="connsiteX2" fmla="*/ 2281666 w 2627389"/>
                    <a:gd name="connsiteY2" fmla="*/ 0 h 2069528"/>
                    <a:gd name="connsiteX3" fmla="*/ 2288880 w 2627389"/>
                    <a:gd name="connsiteY3" fmla="*/ 474753 h 2069528"/>
                    <a:gd name="connsiteX4" fmla="*/ 2627389 w 2627389"/>
                    <a:gd name="connsiteY4" fmla="*/ 660452 h 2069528"/>
                    <a:gd name="connsiteX5" fmla="*/ 2288880 w 2627389"/>
                    <a:gd name="connsiteY5" fmla="*/ 824102 h 2069528"/>
                    <a:gd name="connsiteX6" fmla="*/ 2288880 w 2627389"/>
                    <a:gd name="connsiteY6" fmla="*/ 1345312 h 2069528"/>
                    <a:gd name="connsiteX7" fmla="*/ 1684225 w 2627389"/>
                    <a:gd name="connsiteY7" fmla="*/ 1540750 h 2069528"/>
                    <a:gd name="connsiteX8" fmla="*/ 1307132 w 2627389"/>
                    <a:gd name="connsiteY8" fmla="*/ 2069528 h 2069528"/>
                    <a:gd name="connsiteX0" fmla="*/ 1307132 w 2289040"/>
                    <a:gd name="connsiteY0" fmla="*/ 2069528 h 2069528"/>
                    <a:gd name="connsiteX1" fmla="*/ 0 w 2289040"/>
                    <a:gd name="connsiteY1" fmla="*/ 1665495 h 2069528"/>
                    <a:gd name="connsiteX2" fmla="*/ 2281666 w 2289040"/>
                    <a:gd name="connsiteY2" fmla="*/ 0 h 2069528"/>
                    <a:gd name="connsiteX3" fmla="*/ 2288880 w 2289040"/>
                    <a:gd name="connsiteY3" fmla="*/ 474753 h 2069528"/>
                    <a:gd name="connsiteX4" fmla="*/ 2288880 w 2289040"/>
                    <a:gd name="connsiteY4" fmla="*/ 824102 h 2069528"/>
                    <a:gd name="connsiteX5" fmla="*/ 2288880 w 2289040"/>
                    <a:gd name="connsiteY5" fmla="*/ 1345312 h 2069528"/>
                    <a:gd name="connsiteX6" fmla="*/ 1684225 w 2289040"/>
                    <a:gd name="connsiteY6" fmla="*/ 1540750 h 2069528"/>
                    <a:gd name="connsiteX7" fmla="*/ 1307132 w 2289040"/>
                    <a:gd name="connsiteY7" fmla="*/ 2069528 h 2069528"/>
                    <a:gd name="connsiteX0" fmla="*/ 1307132 w 2452831"/>
                    <a:gd name="connsiteY0" fmla="*/ 2087063 h 2087063"/>
                    <a:gd name="connsiteX1" fmla="*/ 0 w 2452831"/>
                    <a:gd name="connsiteY1" fmla="*/ 1683030 h 2087063"/>
                    <a:gd name="connsiteX2" fmla="*/ 2281666 w 2452831"/>
                    <a:gd name="connsiteY2" fmla="*/ 17535 h 2087063"/>
                    <a:gd name="connsiteX3" fmla="*/ 2288880 w 2452831"/>
                    <a:gd name="connsiteY3" fmla="*/ 841637 h 2087063"/>
                    <a:gd name="connsiteX4" fmla="*/ 2288880 w 2452831"/>
                    <a:gd name="connsiteY4" fmla="*/ 1362847 h 2087063"/>
                    <a:gd name="connsiteX5" fmla="*/ 1684225 w 2452831"/>
                    <a:gd name="connsiteY5" fmla="*/ 1558285 h 2087063"/>
                    <a:gd name="connsiteX6" fmla="*/ 1307132 w 2452831"/>
                    <a:gd name="connsiteY6" fmla="*/ 2087063 h 2087063"/>
                    <a:gd name="connsiteX0" fmla="*/ 1307132 w 2477931"/>
                    <a:gd name="connsiteY0" fmla="*/ 2071339 h 2071339"/>
                    <a:gd name="connsiteX1" fmla="*/ 0 w 2477931"/>
                    <a:gd name="connsiteY1" fmla="*/ 1667306 h 2071339"/>
                    <a:gd name="connsiteX2" fmla="*/ 2281666 w 2477931"/>
                    <a:gd name="connsiteY2" fmla="*/ 1811 h 2071339"/>
                    <a:gd name="connsiteX3" fmla="*/ 2288880 w 2477931"/>
                    <a:gd name="connsiteY3" fmla="*/ 1347123 h 2071339"/>
                    <a:gd name="connsiteX4" fmla="*/ 1684225 w 2477931"/>
                    <a:gd name="connsiteY4" fmla="*/ 1542561 h 2071339"/>
                    <a:gd name="connsiteX5" fmla="*/ 1307132 w 2477931"/>
                    <a:gd name="connsiteY5" fmla="*/ 2071339 h 2071339"/>
                    <a:gd name="connsiteX0" fmla="*/ 1307132 w 2340881"/>
                    <a:gd name="connsiteY0" fmla="*/ 2069528 h 2069528"/>
                    <a:gd name="connsiteX1" fmla="*/ 0 w 2340881"/>
                    <a:gd name="connsiteY1" fmla="*/ 1665495 h 2069528"/>
                    <a:gd name="connsiteX2" fmla="*/ 2281666 w 2340881"/>
                    <a:gd name="connsiteY2" fmla="*/ 0 h 2069528"/>
                    <a:gd name="connsiteX3" fmla="*/ 2288880 w 2340881"/>
                    <a:gd name="connsiteY3" fmla="*/ 1345312 h 2069528"/>
                    <a:gd name="connsiteX4" fmla="*/ 1684225 w 2340881"/>
                    <a:gd name="connsiteY4" fmla="*/ 1540750 h 2069528"/>
                    <a:gd name="connsiteX5" fmla="*/ 1307132 w 2340881"/>
                    <a:gd name="connsiteY5" fmla="*/ 2069528 h 2069528"/>
                    <a:gd name="connsiteX0" fmla="*/ 1307132 w 2318220"/>
                    <a:gd name="connsiteY0" fmla="*/ 2069528 h 2069528"/>
                    <a:gd name="connsiteX1" fmla="*/ 0 w 2318220"/>
                    <a:gd name="connsiteY1" fmla="*/ 1665495 h 2069528"/>
                    <a:gd name="connsiteX2" fmla="*/ 2281666 w 2318220"/>
                    <a:gd name="connsiteY2" fmla="*/ 0 h 2069528"/>
                    <a:gd name="connsiteX3" fmla="*/ 2288880 w 2318220"/>
                    <a:gd name="connsiteY3" fmla="*/ 1345312 h 2069528"/>
                    <a:gd name="connsiteX4" fmla="*/ 1684225 w 2318220"/>
                    <a:gd name="connsiteY4" fmla="*/ 1540750 h 2069528"/>
                    <a:gd name="connsiteX5" fmla="*/ 1307132 w 2318220"/>
                    <a:gd name="connsiteY5" fmla="*/ 2069528 h 2069528"/>
                    <a:gd name="connsiteX0" fmla="*/ 1283719 w 2294807"/>
                    <a:gd name="connsiteY0" fmla="*/ 2069528 h 2069528"/>
                    <a:gd name="connsiteX1" fmla="*/ 0 w 2294807"/>
                    <a:gd name="connsiteY1" fmla="*/ 1663437 h 2069528"/>
                    <a:gd name="connsiteX2" fmla="*/ 2258253 w 2294807"/>
                    <a:gd name="connsiteY2" fmla="*/ 0 h 2069528"/>
                    <a:gd name="connsiteX3" fmla="*/ 2265467 w 2294807"/>
                    <a:gd name="connsiteY3" fmla="*/ 1345312 h 2069528"/>
                    <a:gd name="connsiteX4" fmla="*/ 1660812 w 2294807"/>
                    <a:gd name="connsiteY4" fmla="*/ 1540750 h 2069528"/>
                    <a:gd name="connsiteX5" fmla="*/ 1283719 w 2294807"/>
                    <a:gd name="connsiteY5" fmla="*/ 2069528 h 2069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4807" h="2069528">
                      <a:moveTo>
                        <a:pt x="1283719" y="2069528"/>
                      </a:moveTo>
                      <a:lnTo>
                        <a:pt x="0" y="1663437"/>
                      </a:lnTo>
                      <a:cubicBezTo>
                        <a:pt x="310256" y="659694"/>
                        <a:pt x="1207653" y="1"/>
                        <a:pt x="2258253" y="0"/>
                      </a:cubicBezTo>
                      <a:cubicBezTo>
                        <a:pt x="2298064" y="347684"/>
                        <a:pt x="2312218" y="1061875"/>
                        <a:pt x="2265467" y="1345312"/>
                      </a:cubicBezTo>
                      <a:cubicBezTo>
                        <a:pt x="2055540" y="1344041"/>
                        <a:pt x="1843644" y="1407915"/>
                        <a:pt x="1660812" y="1540750"/>
                      </a:cubicBezTo>
                      <a:cubicBezTo>
                        <a:pt x="1473686" y="1676705"/>
                        <a:pt x="1345855" y="1863939"/>
                        <a:pt x="1283719" y="20695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  <a:sp3d extrusionH="254000" contourW="12700" prstMaterial="metal">
                  <a:bevelT w="25400" h="25400"/>
                  <a:extrusionClr>
                    <a:schemeClr val="accent1">
                      <a:lumMod val="60000"/>
                      <a:lumOff val="40000"/>
                    </a:schemeClr>
                  </a:extrusionClr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Pie 5"/>
                <p:cNvSpPr/>
                <p:nvPr/>
              </p:nvSpPr>
              <p:spPr>
                <a:xfrm>
                  <a:off x="3489957" y="2271412"/>
                  <a:ext cx="991137" cy="930191"/>
                </a:xfrm>
                <a:custGeom>
                  <a:avLst/>
                  <a:gdLst>
                    <a:gd name="connsiteX0" fmla="*/ 2288880 w 2634702"/>
                    <a:gd name="connsiteY0" fmla="*/ 0 h 2091889"/>
                    <a:gd name="connsiteX1" fmla="*/ 2288880 w 2634702"/>
                    <a:gd name="connsiteY1" fmla="*/ 516002 h 2091889"/>
                    <a:gd name="connsiteX2" fmla="*/ 2634702 w 2634702"/>
                    <a:gd name="connsiteY2" fmla="*/ 702011 h 2091889"/>
                    <a:gd name="connsiteX3" fmla="*/ 2288880 w 2634702"/>
                    <a:gd name="connsiteY3" fmla="*/ 872737 h 2091889"/>
                    <a:gd name="connsiteX4" fmla="*/ 2288880 w 2634702"/>
                    <a:gd name="connsiteY4" fmla="*/ 1367028 h 2091889"/>
                    <a:gd name="connsiteX5" fmla="*/ 1305898 w 2634702"/>
                    <a:gd name="connsiteY5" fmla="*/ 2091889 h 2091889"/>
                    <a:gd name="connsiteX6" fmla="*/ 799873 w 2634702"/>
                    <a:gd name="connsiteY6" fmla="*/ 1935477 h 2091889"/>
                    <a:gd name="connsiteX7" fmla="*/ 443824 w 2634702"/>
                    <a:gd name="connsiteY7" fmla="*/ 1825423 h 2091889"/>
                    <a:gd name="connsiteX8" fmla="*/ 0 w 2634702"/>
                    <a:gd name="connsiteY8" fmla="*/ 1688237 h 2091889"/>
                    <a:gd name="connsiteX9" fmla="*/ 2288880 w 2634702"/>
                    <a:gd name="connsiteY9" fmla="*/ 0 h 2091889"/>
                    <a:gd name="connsiteX0" fmla="*/ 2288880 w 2634702"/>
                    <a:gd name="connsiteY0" fmla="*/ 0 h 2091889"/>
                    <a:gd name="connsiteX1" fmla="*/ 2288880 w 2634702"/>
                    <a:gd name="connsiteY1" fmla="*/ 516002 h 2091889"/>
                    <a:gd name="connsiteX2" fmla="*/ 2634702 w 2634702"/>
                    <a:gd name="connsiteY2" fmla="*/ 702011 h 2091889"/>
                    <a:gd name="connsiteX3" fmla="*/ 2288880 w 2634702"/>
                    <a:gd name="connsiteY3" fmla="*/ 872737 h 2091889"/>
                    <a:gd name="connsiteX4" fmla="*/ 2288880 w 2634702"/>
                    <a:gd name="connsiteY4" fmla="*/ 1367028 h 2091889"/>
                    <a:gd name="connsiteX5" fmla="*/ 1305898 w 2634702"/>
                    <a:gd name="connsiteY5" fmla="*/ 2091889 h 2091889"/>
                    <a:gd name="connsiteX6" fmla="*/ 799873 w 2634702"/>
                    <a:gd name="connsiteY6" fmla="*/ 1935477 h 2091889"/>
                    <a:gd name="connsiteX7" fmla="*/ 0 w 2634702"/>
                    <a:gd name="connsiteY7" fmla="*/ 1688237 h 2091889"/>
                    <a:gd name="connsiteX8" fmla="*/ 2288880 w 2634702"/>
                    <a:gd name="connsiteY8" fmla="*/ 0 h 2091889"/>
                    <a:gd name="connsiteX0" fmla="*/ 2288880 w 2634702"/>
                    <a:gd name="connsiteY0" fmla="*/ 0 h 2091889"/>
                    <a:gd name="connsiteX1" fmla="*/ 2288880 w 2634702"/>
                    <a:gd name="connsiteY1" fmla="*/ 516002 h 2091889"/>
                    <a:gd name="connsiteX2" fmla="*/ 2634702 w 2634702"/>
                    <a:gd name="connsiteY2" fmla="*/ 702011 h 2091889"/>
                    <a:gd name="connsiteX3" fmla="*/ 2288880 w 2634702"/>
                    <a:gd name="connsiteY3" fmla="*/ 872737 h 2091889"/>
                    <a:gd name="connsiteX4" fmla="*/ 2288880 w 2634702"/>
                    <a:gd name="connsiteY4" fmla="*/ 1367028 h 2091889"/>
                    <a:gd name="connsiteX5" fmla="*/ 1305898 w 2634702"/>
                    <a:gd name="connsiteY5" fmla="*/ 2091889 h 2091889"/>
                    <a:gd name="connsiteX6" fmla="*/ 0 w 2634702"/>
                    <a:gd name="connsiteY6" fmla="*/ 1688237 h 2091889"/>
                    <a:gd name="connsiteX7" fmla="*/ 2288880 w 2634702"/>
                    <a:gd name="connsiteY7" fmla="*/ 0 h 2091889"/>
                    <a:gd name="connsiteX0" fmla="*/ 2288880 w 2288880"/>
                    <a:gd name="connsiteY0" fmla="*/ 0 h 2091889"/>
                    <a:gd name="connsiteX1" fmla="*/ 2288880 w 2288880"/>
                    <a:gd name="connsiteY1" fmla="*/ 516002 h 2091889"/>
                    <a:gd name="connsiteX2" fmla="*/ 2288880 w 2288880"/>
                    <a:gd name="connsiteY2" fmla="*/ 872737 h 2091889"/>
                    <a:gd name="connsiteX3" fmla="*/ 2288880 w 2288880"/>
                    <a:gd name="connsiteY3" fmla="*/ 1367028 h 2091889"/>
                    <a:gd name="connsiteX4" fmla="*/ 1305898 w 2288880"/>
                    <a:gd name="connsiteY4" fmla="*/ 2091889 h 2091889"/>
                    <a:gd name="connsiteX5" fmla="*/ 0 w 2288880"/>
                    <a:gd name="connsiteY5" fmla="*/ 1688237 h 2091889"/>
                    <a:gd name="connsiteX6" fmla="*/ 2288880 w 2288880"/>
                    <a:gd name="connsiteY6" fmla="*/ 0 h 2091889"/>
                    <a:gd name="connsiteX0" fmla="*/ 2288880 w 2288880"/>
                    <a:gd name="connsiteY0" fmla="*/ 0 h 2091889"/>
                    <a:gd name="connsiteX1" fmla="*/ 2288880 w 2288880"/>
                    <a:gd name="connsiteY1" fmla="*/ 516002 h 2091889"/>
                    <a:gd name="connsiteX2" fmla="*/ 2288880 w 2288880"/>
                    <a:gd name="connsiteY2" fmla="*/ 1367028 h 2091889"/>
                    <a:gd name="connsiteX3" fmla="*/ 1305898 w 2288880"/>
                    <a:gd name="connsiteY3" fmla="*/ 2091889 h 2091889"/>
                    <a:gd name="connsiteX4" fmla="*/ 0 w 2288880"/>
                    <a:gd name="connsiteY4" fmla="*/ 1688237 h 2091889"/>
                    <a:gd name="connsiteX5" fmla="*/ 2288880 w 2288880"/>
                    <a:gd name="connsiteY5" fmla="*/ 0 h 2091889"/>
                    <a:gd name="connsiteX0" fmla="*/ 2288880 w 2288880"/>
                    <a:gd name="connsiteY0" fmla="*/ 0 h 2091889"/>
                    <a:gd name="connsiteX1" fmla="*/ 2288880 w 2288880"/>
                    <a:gd name="connsiteY1" fmla="*/ 1367028 h 2091889"/>
                    <a:gd name="connsiteX2" fmla="*/ 1305898 w 2288880"/>
                    <a:gd name="connsiteY2" fmla="*/ 2091889 h 2091889"/>
                    <a:gd name="connsiteX3" fmla="*/ 0 w 2288880"/>
                    <a:gd name="connsiteY3" fmla="*/ 1688237 h 2091889"/>
                    <a:gd name="connsiteX4" fmla="*/ 2288880 w 2288880"/>
                    <a:gd name="connsiteY4" fmla="*/ 0 h 2091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8880" h="2091889">
                      <a:moveTo>
                        <a:pt x="2288880" y="0"/>
                      </a:moveTo>
                      <a:lnTo>
                        <a:pt x="2288880" y="1367028"/>
                      </a:lnTo>
                      <a:cubicBezTo>
                        <a:pt x="1826523" y="1367028"/>
                        <a:pt x="1435410" y="1672058"/>
                        <a:pt x="1305898" y="2091889"/>
                      </a:cubicBezTo>
                      <a:lnTo>
                        <a:pt x="0" y="1688237"/>
                      </a:lnTo>
                      <a:cubicBezTo>
                        <a:pt x="310256" y="684494"/>
                        <a:pt x="1238280" y="0"/>
                        <a:pt x="2288880" y="0"/>
                      </a:cubicBezTo>
                      <a:close/>
                    </a:path>
                  </a:pathLst>
                </a:custGeom>
                <a:solidFill>
                  <a:srgbClr val="CDCBA6"/>
                </a:solidFill>
                <a:ln>
                  <a:noFill/>
                </a:ln>
                <a:effectLst/>
                <a:sp3d extrusionH="254000" prstMaterial="metal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Pie 27"/>
                <p:cNvSpPr/>
                <p:nvPr/>
              </p:nvSpPr>
              <p:spPr>
                <a:xfrm rot="17280000">
                  <a:off x="3269229" y="3177610"/>
                  <a:ext cx="1017786" cy="909725"/>
                </a:xfrm>
                <a:custGeom>
                  <a:avLst/>
                  <a:gdLst>
                    <a:gd name="connsiteX0" fmla="*/ 2625084 w 2625084"/>
                    <a:gd name="connsiteY0" fmla="*/ 656217 h 2092151"/>
                    <a:gd name="connsiteX1" fmla="*/ 2288880 w 2625084"/>
                    <a:gd name="connsiteY1" fmla="*/ 826055 h 2092151"/>
                    <a:gd name="connsiteX2" fmla="*/ 2288880 w 2625084"/>
                    <a:gd name="connsiteY2" fmla="*/ 1367297 h 2092151"/>
                    <a:gd name="connsiteX3" fmla="*/ 1970994 w 2625084"/>
                    <a:gd name="connsiteY3" fmla="*/ 1417376 h 2092151"/>
                    <a:gd name="connsiteX4" fmla="*/ 1306744 w 2625084"/>
                    <a:gd name="connsiteY4" fmla="*/ 2092151 h 2092151"/>
                    <a:gd name="connsiteX5" fmla="*/ 819140 w 2625084"/>
                    <a:gd name="connsiteY5" fmla="*/ 1941433 h 2092151"/>
                    <a:gd name="connsiteX6" fmla="*/ 460703 w 2625084"/>
                    <a:gd name="connsiteY6" fmla="*/ 1830640 h 2092151"/>
                    <a:gd name="connsiteX7" fmla="*/ 0 w 2625084"/>
                    <a:gd name="connsiteY7" fmla="*/ 1688237 h 2092151"/>
                    <a:gd name="connsiteX8" fmla="*/ 2288880 w 2625084"/>
                    <a:gd name="connsiteY8" fmla="*/ 0 h 2092151"/>
                    <a:gd name="connsiteX9" fmla="*/ 2288880 w 2625084"/>
                    <a:gd name="connsiteY9" fmla="*/ 479346 h 2092151"/>
                    <a:gd name="connsiteX10" fmla="*/ 2625084 w 2625084"/>
                    <a:gd name="connsiteY10" fmla="*/ 656217 h 2092151"/>
                    <a:gd name="connsiteX0" fmla="*/ 2625084 w 2625084"/>
                    <a:gd name="connsiteY0" fmla="*/ 656217 h 2092151"/>
                    <a:gd name="connsiteX1" fmla="*/ 2288880 w 2625084"/>
                    <a:gd name="connsiteY1" fmla="*/ 826055 h 2092151"/>
                    <a:gd name="connsiteX2" fmla="*/ 2288880 w 2625084"/>
                    <a:gd name="connsiteY2" fmla="*/ 1367297 h 2092151"/>
                    <a:gd name="connsiteX3" fmla="*/ 1970994 w 2625084"/>
                    <a:gd name="connsiteY3" fmla="*/ 1417376 h 2092151"/>
                    <a:gd name="connsiteX4" fmla="*/ 1306744 w 2625084"/>
                    <a:gd name="connsiteY4" fmla="*/ 2092151 h 2092151"/>
                    <a:gd name="connsiteX5" fmla="*/ 819140 w 2625084"/>
                    <a:gd name="connsiteY5" fmla="*/ 1941433 h 2092151"/>
                    <a:gd name="connsiteX6" fmla="*/ 0 w 2625084"/>
                    <a:gd name="connsiteY6" fmla="*/ 1688237 h 2092151"/>
                    <a:gd name="connsiteX7" fmla="*/ 2288880 w 2625084"/>
                    <a:gd name="connsiteY7" fmla="*/ 0 h 2092151"/>
                    <a:gd name="connsiteX8" fmla="*/ 2288880 w 2625084"/>
                    <a:gd name="connsiteY8" fmla="*/ 479346 h 2092151"/>
                    <a:gd name="connsiteX9" fmla="*/ 2625084 w 2625084"/>
                    <a:gd name="connsiteY9" fmla="*/ 656217 h 2092151"/>
                    <a:gd name="connsiteX0" fmla="*/ 2625084 w 2625084"/>
                    <a:gd name="connsiteY0" fmla="*/ 656217 h 2092151"/>
                    <a:gd name="connsiteX1" fmla="*/ 2288880 w 2625084"/>
                    <a:gd name="connsiteY1" fmla="*/ 826055 h 2092151"/>
                    <a:gd name="connsiteX2" fmla="*/ 2288880 w 2625084"/>
                    <a:gd name="connsiteY2" fmla="*/ 1367297 h 2092151"/>
                    <a:gd name="connsiteX3" fmla="*/ 1970994 w 2625084"/>
                    <a:gd name="connsiteY3" fmla="*/ 1417376 h 2092151"/>
                    <a:gd name="connsiteX4" fmla="*/ 1306744 w 2625084"/>
                    <a:gd name="connsiteY4" fmla="*/ 2092151 h 2092151"/>
                    <a:gd name="connsiteX5" fmla="*/ 0 w 2625084"/>
                    <a:gd name="connsiteY5" fmla="*/ 1688237 h 2092151"/>
                    <a:gd name="connsiteX6" fmla="*/ 2288880 w 2625084"/>
                    <a:gd name="connsiteY6" fmla="*/ 0 h 2092151"/>
                    <a:gd name="connsiteX7" fmla="*/ 2288880 w 2625084"/>
                    <a:gd name="connsiteY7" fmla="*/ 479346 h 2092151"/>
                    <a:gd name="connsiteX8" fmla="*/ 2625084 w 2625084"/>
                    <a:gd name="connsiteY8" fmla="*/ 656217 h 2092151"/>
                    <a:gd name="connsiteX0" fmla="*/ 2288880 w 2288880"/>
                    <a:gd name="connsiteY0" fmla="*/ 479346 h 2092151"/>
                    <a:gd name="connsiteX1" fmla="*/ 2288880 w 2288880"/>
                    <a:gd name="connsiteY1" fmla="*/ 826055 h 2092151"/>
                    <a:gd name="connsiteX2" fmla="*/ 2288880 w 2288880"/>
                    <a:gd name="connsiteY2" fmla="*/ 1367297 h 2092151"/>
                    <a:gd name="connsiteX3" fmla="*/ 1970994 w 2288880"/>
                    <a:gd name="connsiteY3" fmla="*/ 1417376 h 2092151"/>
                    <a:gd name="connsiteX4" fmla="*/ 1306744 w 2288880"/>
                    <a:gd name="connsiteY4" fmla="*/ 2092151 h 2092151"/>
                    <a:gd name="connsiteX5" fmla="*/ 0 w 2288880"/>
                    <a:gd name="connsiteY5" fmla="*/ 1688237 h 2092151"/>
                    <a:gd name="connsiteX6" fmla="*/ 2288880 w 2288880"/>
                    <a:gd name="connsiteY6" fmla="*/ 0 h 2092151"/>
                    <a:gd name="connsiteX7" fmla="*/ 2288880 w 2288880"/>
                    <a:gd name="connsiteY7" fmla="*/ 479346 h 2092151"/>
                    <a:gd name="connsiteX0" fmla="*/ 2288880 w 2288880"/>
                    <a:gd name="connsiteY0" fmla="*/ 0 h 2092151"/>
                    <a:gd name="connsiteX1" fmla="*/ 2288880 w 2288880"/>
                    <a:gd name="connsiteY1" fmla="*/ 826055 h 2092151"/>
                    <a:gd name="connsiteX2" fmla="*/ 2288880 w 2288880"/>
                    <a:gd name="connsiteY2" fmla="*/ 1367297 h 2092151"/>
                    <a:gd name="connsiteX3" fmla="*/ 1970994 w 2288880"/>
                    <a:gd name="connsiteY3" fmla="*/ 1417376 h 2092151"/>
                    <a:gd name="connsiteX4" fmla="*/ 1306744 w 2288880"/>
                    <a:gd name="connsiteY4" fmla="*/ 2092151 h 2092151"/>
                    <a:gd name="connsiteX5" fmla="*/ 0 w 2288880"/>
                    <a:gd name="connsiteY5" fmla="*/ 1688237 h 2092151"/>
                    <a:gd name="connsiteX6" fmla="*/ 2288880 w 2288880"/>
                    <a:gd name="connsiteY6" fmla="*/ 0 h 2092151"/>
                    <a:gd name="connsiteX0" fmla="*/ 2288880 w 2288880"/>
                    <a:gd name="connsiteY0" fmla="*/ 0 h 2092151"/>
                    <a:gd name="connsiteX1" fmla="*/ 2288880 w 2288880"/>
                    <a:gd name="connsiteY1" fmla="*/ 1367297 h 2092151"/>
                    <a:gd name="connsiteX2" fmla="*/ 1970994 w 2288880"/>
                    <a:gd name="connsiteY2" fmla="*/ 1417376 h 2092151"/>
                    <a:gd name="connsiteX3" fmla="*/ 1306744 w 2288880"/>
                    <a:gd name="connsiteY3" fmla="*/ 2092151 h 2092151"/>
                    <a:gd name="connsiteX4" fmla="*/ 0 w 2288880"/>
                    <a:gd name="connsiteY4" fmla="*/ 1688237 h 2092151"/>
                    <a:gd name="connsiteX5" fmla="*/ 2288880 w 2288880"/>
                    <a:gd name="connsiteY5" fmla="*/ 0 h 2092151"/>
                    <a:gd name="connsiteX0" fmla="*/ 2288880 w 2288880"/>
                    <a:gd name="connsiteY0" fmla="*/ 0 h 2092151"/>
                    <a:gd name="connsiteX1" fmla="*/ 2288880 w 2288880"/>
                    <a:gd name="connsiteY1" fmla="*/ 1367297 h 2092151"/>
                    <a:gd name="connsiteX2" fmla="*/ 1970994 w 2288880"/>
                    <a:gd name="connsiteY2" fmla="*/ 1417376 h 2092151"/>
                    <a:gd name="connsiteX3" fmla="*/ 1306744 w 2288880"/>
                    <a:gd name="connsiteY3" fmla="*/ 2092151 h 2092151"/>
                    <a:gd name="connsiteX4" fmla="*/ 0 w 2288880"/>
                    <a:gd name="connsiteY4" fmla="*/ 1688237 h 2092151"/>
                    <a:gd name="connsiteX5" fmla="*/ 2288880 w 2288880"/>
                    <a:gd name="connsiteY5" fmla="*/ 0 h 2092151"/>
                    <a:gd name="connsiteX0" fmla="*/ 2288880 w 2288880"/>
                    <a:gd name="connsiteY0" fmla="*/ 0 h 2092151"/>
                    <a:gd name="connsiteX1" fmla="*/ 2288880 w 2288880"/>
                    <a:gd name="connsiteY1" fmla="*/ 1367297 h 2092151"/>
                    <a:gd name="connsiteX2" fmla="*/ 1970994 w 2288880"/>
                    <a:gd name="connsiteY2" fmla="*/ 1417376 h 2092151"/>
                    <a:gd name="connsiteX3" fmla="*/ 1306744 w 2288880"/>
                    <a:gd name="connsiteY3" fmla="*/ 2092151 h 2092151"/>
                    <a:gd name="connsiteX4" fmla="*/ 0 w 2288880"/>
                    <a:gd name="connsiteY4" fmla="*/ 1688237 h 2092151"/>
                    <a:gd name="connsiteX5" fmla="*/ 2288880 w 2288880"/>
                    <a:gd name="connsiteY5" fmla="*/ 0 h 2092151"/>
                    <a:gd name="connsiteX0" fmla="*/ 2288880 w 2288880"/>
                    <a:gd name="connsiteY0" fmla="*/ 0 h 2100870"/>
                    <a:gd name="connsiteX1" fmla="*/ 2288880 w 2288880"/>
                    <a:gd name="connsiteY1" fmla="*/ 1367297 h 2100870"/>
                    <a:gd name="connsiteX2" fmla="*/ 1970994 w 2288880"/>
                    <a:gd name="connsiteY2" fmla="*/ 1417376 h 2100870"/>
                    <a:gd name="connsiteX3" fmla="*/ 1280105 w 2288880"/>
                    <a:gd name="connsiteY3" fmla="*/ 2100870 h 2100870"/>
                    <a:gd name="connsiteX4" fmla="*/ 0 w 2288880"/>
                    <a:gd name="connsiteY4" fmla="*/ 1688237 h 2100870"/>
                    <a:gd name="connsiteX5" fmla="*/ 2288880 w 2288880"/>
                    <a:gd name="connsiteY5" fmla="*/ 0 h 210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8880" h="2100870">
                      <a:moveTo>
                        <a:pt x="2288880" y="0"/>
                      </a:moveTo>
                      <a:lnTo>
                        <a:pt x="2288880" y="1367297"/>
                      </a:lnTo>
                      <a:cubicBezTo>
                        <a:pt x="2183601" y="1366772"/>
                        <a:pt x="2076534" y="1383084"/>
                        <a:pt x="1970994" y="1417376"/>
                      </a:cubicBezTo>
                      <a:cubicBezTo>
                        <a:pt x="1640551" y="1524744"/>
                        <a:pt x="1374961" y="1792221"/>
                        <a:pt x="1280105" y="2100870"/>
                      </a:cubicBezTo>
                      <a:lnTo>
                        <a:pt x="0" y="1688237"/>
                      </a:lnTo>
                      <a:cubicBezTo>
                        <a:pt x="310256" y="684494"/>
                        <a:pt x="1238280" y="0"/>
                        <a:pt x="2288880" y="0"/>
                      </a:cubicBezTo>
                      <a:close/>
                    </a:path>
                  </a:pathLst>
                </a:custGeom>
                <a:solidFill>
                  <a:srgbClr val="CDCBA6"/>
                </a:solidFill>
                <a:ln>
                  <a:noFill/>
                </a:ln>
                <a:effectLst/>
                <a:sp3d extrusionH="254000" prstMaterial="metal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Pie 29"/>
                <p:cNvSpPr/>
                <p:nvPr/>
              </p:nvSpPr>
              <p:spPr>
                <a:xfrm rot="8640000">
                  <a:off x="4720006" y="3066820"/>
                  <a:ext cx="1000993" cy="928939"/>
                </a:xfrm>
                <a:custGeom>
                  <a:avLst/>
                  <a:gdLst>
                    <a:gd name="connsiteX0" fmla="*/ 0 w 2616535"/>
                    <a:gd name="connsiteY0" fmla="*/ 1663387 h 2067297"/>
                    <a:gd name="connsiteX1" fmla="*/ 2282410 w 2616535"/>
                    <a:gd name="connsiteY1" fmla="*/ 0 h 2067297"/>
                    <a:gd name="connsiteX2" fmla="*/ 2288880 w 2616535"/>
                    <a:gd name="connsiteY2" fmla="*/ 475796 h 2067297"/>
                    <a:gd name="connsiteX3" fmla="*/ 2616535 w 2616535"/>
                    <a:gd name="connsiteY3" fmla="*/ 640935 h 2067297"/>
                    <a:gd name="connsiteX4" fmla="*/ 2288880 w 2616535"/>
                    <a:gd name="connsiteY4" fmla="*/ 813698 h 2067297"/>
                    <a:gd name="connsiteX5" fmla="*/ 2288880 w 2616535"/>
                    <a:gd name="connsiteY5" fmla="*/ 1343205 h 2067297"/>
                    <a:gd name="connsiteX6" fmla="*/ 1456644 w 2616535"/>
                    <a:gd name="connsiteY6" fmla="*/ 1766223 h 2067297"/>
                    <a:gd name="connsiteX7" fmla="*/ 1306733 w 2616535"/>
                    <a:gd name="connsiteY7" fmla="*/ 2067297 h 2067297"/>
                    <a:gd name="connsiteX8" fmla="*/ 846813 w 2616535"/>
                    <a:gd name="connsiteY8" fmla="*/ 1925136 h 2067297"/>
                    <a:gd name="connsiteX9" fmla="*/ 776633 w 2616535"/>
                    <a:gd name="connsiteY9" fmla="*/ 1537984 h 2067297"/>
                    <a:gd name="connsiteX10" fmla="*/ 502827 w 2616535"/>
                    <a:gd name="connsiteY10" fmla="*/ 1818811 h 2067297"/>
                    <a:gd name="connsiteX11" fmla="*/ 0 w 2616535"/>
                    <a:gd name="connsiteY11" fmla="*/ 1663387 h 2067297"/>
                    <a:gd name="connsiteX0" fmla="*/ 0 w 2616535"/>
                    <a:gd name="connsiteY0" fmla="*/ 1663387 h 2067297"/>
                    <a:gd name="connsiteX1" fmla="*/ 2282410 w 2616535"/>
                    <a:gd name="connsiteY1" fmla="*/ 0 h 2067297"/>
                    <a:gd name="connsiteX2" fmla="*/ 2288880 w 2616535"/>
                    <a:gd name="connsiteY2" fmla="*/ 475796 h 2067297"/>
                    <a:gd name="connsiteX3" fmla="*/ 2616535 w 2616535"/>
                    <a:gd name="connsiteY3" fmla="*/ 640935 h 2067297"/>
                    <a:gd name="connsiteX4" fmla="*/ 2288880 w 2616535"/>
                    <a:gd name="connsiteY4" fmla="*/ 813698 h 2067297"/>
                    <a:gd name="connsiteX5" fmla="*/ 2288880 w 2616535"/>
                    <a:gd name="connsiteY5" fmla="*/ 1343205 h 2067297"/>
                    <a:gd name="connsiteX6" fmla="*/ 1456644 w 2616535"/>
                    <a:gd name="connsiteY6" fmla="*/ 1766223 h 2067297"/>
                    <a:gd name="connsiteX7" fmla="*/ 1306733 w 2616535"/>
                    <a:gd name="connsiteY7" fmla="*/ 2067297 h 2067297"/>
                    <a:gd name="connsiteX8" fmla="*/ 846813 w 2616535"/>
                    <a:gd name="connsiteY8" fmla="*/ 1925136 h 2067297"/>
                    <a:gd name="connsiteX9" fmla="*/ 502827 w 2616535"/>
                    <a:gd name="connsiteY9" fmla="*/ 1818811 h 2067297"/>
                    <a:gd name="connsiteX10" fmla="*/ 0 w 2616535"/>
                    <a:gd name="connsiteY10" fmla="*/ 1663387 h 2067297"/>
                    <a:gd name="connsiteX0" fmla="*/ 0 w 2616535"/>
                    <a:gd name="connsiteY0" fmla="*/ 1663387 h 2067297"/>
                    <a:gd name="connsiteX1" fmla="*/ 2282410 w 2616535"/>
                    <a:gd name="connsiteY1" fmla="*/ 0 h 2067297"/>
                    <a:gd name="connsiteX2" fmla="*/ 2288880 w 2616535"/>
                    <a:gd name="connsiteY2" fmla="*/ 475796 h 2067297"/>
                    <a:gd name="connsiteX3" fmla="*/ 2616535 w 2616535"/>
                    <a:gd name="connsiteY3" fmla="*/ 640935 h 2067297"/>
                    <a:gd name="connsiteX4" fmla="*/ 2288880 w 2616535"/>
                    <a:gd name="connsiteY4" fmla="*/ 813698 h 2067297"/>
                    <a:gd name="connsiteX5" fmla="*/ 2288880 w 2616535"/>
                    <a:gd name="connsiteY5" fmla="*/ 1343205 h 2067297"/>
                    <a:gd name="connsiteX6" fmla="*/ 1456644 w 2616535"/>
                    <a:gd name="connsiteY6" fmla="*/ 1766223 h 2067297"/>
                    <a:gd name="connsiteX7" fmla="*/ 1306733 w 2616535"/>
                    <a:gd name="connsiteY7" fmla="*/ 2067297 h 2067297"/>
                    <a:gd name="connsiteX8" fmla="*/ 502827 w 2616535"/>
                    <a:gd name="connsiteY8" fmla="*/ 1818811 h 2067297"/>
                    <a:gd name="connsiteX9" fmla="*/ 0 w 2616535"/>
                    <a:gd name="connsiteY9" fmla="*/ 1663387 h 2067297"/>
                    <a:gd name="connsiteX0" fmla="*/ 0 w 2616535"/>
                    <a:gd name="connsiteY0" fmla="*/ 1663387 h 2067297"/>
                    <a:gd name="connsiteX1" fmla="*/ 2282410 w 2616535"/>
                    <a:gd name="connsiteY1" fmla="*/ 0 h 2067297"/>
                    <a:gd name="connsiteX2" fmla="*/ 2288880 w 2616535"/>
                    <a:gd name="connsiteY2" fmla="*/ 475796 h 2067297"/>
                    <a:gd name="connsiteX3" fmla="*/ 2616535 w 2616535"/>
                    <a:gd name="connsiteY3" fmla="*/ 640935 h 2067297"/>
                    <a:gd name="connsiteX4" fmla="*/ 2288880 w 2616535"/>
                    <a:gd name="connsiteY4" fmla="*/ 813698 h 2067297"/>
                    <a:gd name="connsiteX5" fmla="*/ 2288880 w 2616535"/>
                    <a:gd name="connsiteY5" fmla="*/ 1343205 h 2067297"/>
                    <a:gd name="connsiteX6" fmla="*/ 1456644 w 2616535"/>
                    <a:gd name="connsiteY6" fmla="*/ 1766223 h 2067297"/>
                    <a:gd name="connsiteX7" fmla="*/ 1306733 w 2616535"/>
                    <a:gd name="connsiteY7" fmla="*/ 2067297 h 2067297"/>
                    <a:gd name="connsiteX8" fmla="*/ 0 w 2616535"/>
                    <a:gd name="connsiteY8" fmla="*/ 1663387 h 2067297"/>
                    <a:gd name="connsiteX0" fmla="*/ 0 w 2288880"/>
                    <a:gd name="connsiteY0" fmla="*/ 1663387 h 2067297"/>
                    <a:gd name="connsiteX1" fmla="*/ 2282410 w 2288880"/>
                    <a:gd name="connsiteY1" fmla="*/ 0 h 2067297"/>
                    <a:gd name="connsiteX2" fmla="*/ 2288880 w 2288880"/>
                    <a:gd name="connsiteY2" fmla="*/ 475796 h 2067297"/>
                    <a:gd name="connsiteX3" fmla="*/ 2288880 w 2288880"/>
                    <a:gd name="connsiteY3" fmla="*/ 813698 h 2067297"/>
                    <a:gd name="connsiteX4" fmla="*/ 2288880 w 2288880"/>
                    <a:gd name="connsiteY4" fmla="*/ 1343205 h 2067297"/>
                    <a:gd name="connsiteX5" fmla="*/ 1456644 w 2288880"/>
                    <a:gd name="connsiteY5" fmla="*/ 1766223 h 2067297"/>
                    <a:gd name="connsiteX6" fmla="*/ 1306733 w 2288880"/>
                    <a:gd name="connsiteY6" fmla="*/ 2067297 h 2067297"/>
                    <a:gd name="connsiteX7" fmla="*/ 0 w 2288880"/>
                    <a:gd name="connsiteY7" fmla="*/ 1663387 h 2067297"/>
                    <a:gd name="connsiteX0" fmla="*/ 0 w 2288880"/>
                    <a:gd name="connsiteY0" fmla="*/ 1663387 h 2067297"/>
                    <a:gd name="connsiteX1" fmla="*/ 2282410 w 2288880"/>
                    <a:gd name="connsiteY1" fmla="*/ 0 h 2067297"/>
                    <a:gd name="connsiteX2" fmla="*/ 2288880 w 2288880"/>
                    <a:gd name="connsiteY2" fmla="*/ 475796 h 2067297"/>
                    <a:gd name="connsiteX3" fmla="*/ 2288880 w 2288880"/>
                    <a:gd name="connsiteY3" fmla="*/ 1343205 h 2067297"/>
                    <a:gd name="connsiteX4" fmla="*/ 1456644 w 2288880"/>
                    <a:gd name="connsiteY4" fmla="*/ 1766223 h 2067297"/>
                    <a:gd name="connsiteX5" fmla="*/ 1306733 w 2288880"/>
                    <a:gd name="connsiteY5" fmla="*/ 2067297 h 2067297"/>
                    <a:gd name="connsiteX6" fmla="*/ 0 w 2288880"/>
                    <a:gd name="connsiteY6" fmla="*/ 1663387 h 2067297"/>
                    <a:gd name="connsiteX0" fmla="*/ 0 w 2489127"/>
                    <a:gd name="connsiteY0" fmla="*/ 1665260 h 2069170"/>
                    <a:gd name="connsiteX1" fmla="*/ 2282410 w 2489127"/>
                    <a:gd name="connsiteY1" fmla="*/ 1873 h 2069170"/>
                    <a:gd name="connsiteX2" fmla="*/ 2288880 w 2489127"/>
                    <a:gd name="connsiteY2" fmla="*/ 1345078 h 2069170"/>
                    <a:gd name="connsiteX3" fmla="*/ 1456644 w 2489127"/>
                    <a:gd name="connsiteY3" fmla="*/ 1768096 h 2069170"/>
                    <a:gd name="connsiteX4" fmla="*/ 1306733 w 2489127"/>
                    <a:gd name="connsiteY4" fmla="*/ 2069170 h 2069170"/>
                    <a:gd name="connsiteX5" fmla="*/ 0 w 2489127"/>
                    <a:gd name="connsiteY5" fmla="*/ 1665260 h 2069170"/>
                    <a:gd name="connsiteX0" fmla="*/ 0 w 2390505"/>
                    <a:gd name="connsiteY0" fmla="*/ 1663387 h 2067297"/>
                    <a:gd name="connsiteX1" fmla="*/ 2282410 w 2390505"/>
                    <a:gd name="connsiteY1" fmla="*/ 0 h 2067297"/>
                    <a:gd name="connsiteX2" fmla="*/ 2288880 w 2390505"/>
                    <a:gd name="connsiteY2" fmla="*/ 1343205 h 2067297"/>
                    <a:gd name="connsiteX3" fmla="*/ 1456644 w 2390505"/>
                    <a:gd name="connsiteY3" fmla="*/ 1766223 h 2067297"/>
                    <a:gd name="connsiteX4" fmla="*/ 1306733 w 2390505"/>
                    <a:gd name="connsiteY4" fmla="*/ 2067297 h 2067297"/>
                    <a:gd name="connsiteX5" fmla="*/ 0 w 2390505"/>
                    <a:gd name="connsiteY5" fmla="*/ 1663387 h 2067297"/>
                    <a:gd name="connsiteX0" fmla="*/ 0 w 2353445"/>
                    <a:gd name="connsiteY0" fmla="*/ 1663387 h 2067297"/>
                    <a:gd name="connsiteX1" fmla="*/ 2282410 w 2353445"/>
                    <a:gd name="connsiteY1" fmla="*/ 0 h 2067297"/>
                    <a:gd name="connsiteX2" fmla="*/ 2288880 w 2353445"/>
                    <a:gd name="connsiteY2" fmla="*/ 1343205 h 2067297"/>
                    <a:gd name="connsiteX3" fmla="*/ 1456644 w 2353445"/>
                    <a:gd name="connsiteY3" fmla="*/ 1766223 h 2067297"/>
                    <a:gd name="connsiteX4" fmla="*/ 1306733 w 2353445"/>
                    <a:gd name="connsiteY4" fmla="*/ 2067297 h 2067297"/>
                    <a:gd name="connsiteX5" fmla="*/ 0 w 2353445"/>
                    <a:gd name="connsiteY5" fmla="*/ 1663387 h 2067297"/>
                    <a:gd name="connsiteX0" fmla="*/ 0 w 2311643"/>
                    <a:gd name="connsiteY0" fmla="*/ 1663387 h 2067297"/>
                    <a:gd name="connsiteX1" fmla="*/ 2282410 w 2311643"/>
                    <a:gd name="connsiteY1" fmla="*/ 0 h 2067297"/>
                    <a:gd name="connsiteX2" fmla="*/ 2288880 w 2311643"/>
                    <a:gd name="connsiteY2" fmla="*/ 1343205 h 2067297"/>
                    <a:gd name="connsiteX3" fmla="*/ 1456644 w 2311643"/>
                    <a:gd name="connsiteY3" fmla="*/ 1766223 h 2067297"/>
                    <a:gd name="connsiteX4" fmla="*/ 1306733 w 2311643"/>
                    <a:gd name="connsiteY4" fmla="*/ 2067297 h 2067297"/>
                    <a:gd name="connsiteX5" fmla="*/ 0 w 2311643"/>
                    <a:gd name="connsiteY5" fmla="*/ 1663387 h 2067297"/>
                    <a:gd name="connsiteX0" fmla="*/ 0 w 2311643"/>
                    <a:gd name="connsiteY0" fmla="*/ 1663387 h 2089072"/>
                    <a:gd name="connsiteX1" fmla="*/ 2282410 w 2311643"/>
                    <a:gd name="connsiteY1" fmla="*/ 0 h 2089072"/>
                    <a:gd name="connsiteX2" fmla="*/ 2288880 w 2311643"/>
                    <a:gd name="connsiteY2" fmla="*/ 1343205 h 2089072"/>
                    <a:gd name="connsiteX3" fmla="*/ 1456644 w 2311643"/>
                    <a:gd name="connsiteY3" fmla="*/ 1766223 h 2089072"/>
                    <a:gd name="connsiteX4" fmla="*/ 1295778 w 2311643"/>
                    <a:gd name="connsiteY4" fmla="*/ 2089072 h 2089072"/>
                    <a:gd name="connsiteX5" fmla="*/ 0 w 2311643"/>
                    <a:gd name="connsiteY5" fmla="*/ 1663387 h 2089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1643" h="2089072">
                      <a:moveTo>
                        <a:pt x="0" y="1663387"/>
                      </a:moveTo>
                      <a:cubicBezTo>
                        <a:pt x="310255" y="659644"/>
                        <a:pt x="1231810" y="0"/>
                        <a:pt x="2282410" y="0"/>
                      </a:cubicBezTo>
                      <a:cubicBezTo>
                        <a:pt x="2326522" y="331836"/>
                        <a:pt x="2313966" y="1001351"/>
                        <a:pt x="2288880" y="1343205"/>
                      </a:cubicBezTo>
                      <a:cubicBezTo>
                        <a:pt x="1971058" y="1342366"/>
                        <a:pt x="1657750" y="1489424"/>
                        <a:pt x="1456644" y="1766223"/>
                      </a:cubicBezTo>
                      <a:cubicBezTo>
                        <a:pt x="1388360" y="1860209"/>
                        <a:pt x="1327343" y="1983650"/>
                        <a:pt x="1295778" y="2089072"/>
                      </a:cubicBezTo>
                      <a:cubicBezTo>
                        <a:pt x="860200" y="1954435"/>
                        <a:pt x="435578" y="1798024"/>
                        <a:pt x="0" y="1663387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  <a:sp3d extrusionH="254000" prstMaterial="metal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Pie 30"/>
                <p:cNvSpPr/>
                <p:nvPr/>
              </p:nvSpPr>
              <p:spPr>
                <a:xfrm rot="4320000">
                  <a:off x="4374261" y="2214298"/>
                  <a:ext cx="1017786" cy="905939"/>
                </a:xfrm>
                <a:custGeom>
                  <a:avLst/>
                  <a:gdLst>
                    <a:gd name="connsiteX0" fmla="*/ 0 w 2613700"/>
                    <a:gd name="connsiteY0" fmla="*/ 1688237 h 2092128"/>
                    <a:gd name="connsiteX1" fmla="*/ 2288880 w 2613700"/>
                    <a:gd name="connsiteY1" fmla="*/ 0 h 2092128"/>
                    <a:gd name="connsiteX2" fmla="*/ 2288880 w 2613700"/>
                    <a:gd name="connsiteY2" fmla="*/ 539760 h 2092128"/>
                    <a:gd name="connsiteX3" fmla="*/ 2613700 w 2613700"/>
                    <a:gd name="connsiteY3" fmla="*/ 700117 h 2092128"/>
                    <a:gd name="connsiteX4" fmla="*/ 2288880 w 2613700"/>
                    <a:gd name="connsiteY4" fmla="*/ 874830 h 2092128"/>
                    <a:gd name="connsiteX5" fmla="*/ 2288880 w 2613700"/>
                    <a:gd name="connsiteY5" fmla="*/ 1367296 h 2092128"/>
                    <a:gd name="connsiteX6" fmla="*/ 1310528 w 2613700"/>
                    <a:gd name="connsiteY6" fmla="*/ 2077842 h 2092128"/>
                    <a:gd name="connsiteX7" fmla="*/ 1306671 w 2613700"/>
                    <a:gd name="connsiteY7" fmla="*/ 2092128 h 2092128"/>
                    <a:gd name="connsiteX8" fmla="*/ 843920 w 2613700"/>
                    <a:gd name="connsiteY8" fmla="*/ 1949092 h 2092128"/>
                    <a:gd name="connsiteX9" fmla="*/ 478808 w 2613700"/>
                    <a:gd name="connsiteY9" fmla="*/ 1836236 h 2092128"/>
                    <a:gd name="connsiteX10" fmla="*/ 0 w 2613700"/>
                    <a:gd name="connsiteY10" fmla="*/ 1688237 h 2092128"/>
                    <a:gd name="connsiteX0" fmla="*/ 0 w 2613700"/>
                    <a:gd name="connsiteY0" fmla="*/ 1688237 h 2092128"/>
                    <a:gd name="connsiteX1" fmla="*/ 2288880 w 2613700"/>
                    <a:gd name="connsiteY1" fmla="*/ 0 h 2092128"/>
                    <a:gd name="connsiteX2" fmla="*/ 2288880 w 2613700"/>
                    <a:gd name="connsiteY2" fmla="*/ 539760 h 2092128"/>
                    <a:gd name="connsiteX3" fmla="*/ 2613700 w 2613700"/>
                    <a:gd name="connsiteY3" fmla="*/ 700117 h 2092128"/>
                    <a:gd name="connsiteX4" fmla="*/ 2288880 w 2613700"/>
                    <a:gd name="connsiteY4" fmla="*/ 874830 h 2092128"/>
                    <a:gd name="connsiteX5" fmla="*/ 2288880 w 2613700"/>
                    <a:gd name="connsiteY5" fmla="*/ 1367296 h 2092128"/>
                    <a:gd name="connsiteX6" fmla="*/ 1310528 w 2613700"/>
                    <a:gd name="connsiteY6" fmla="*/ 2077842 h 2092128"/>
                    <a:gd name="connsiteX7" fmla="*/ 1306671 w 2613700"/>
                    <a:gd name="connsiteY7" fmla="*/ 2092128 h 2092128"/>
                    <a:gd name="connsiteX8" fmla="*/ 478808 w 2613700"/>
                    <a:gd name="connsiteY8" fmla="*/ 1836236 h 2092128"/>
                    <a:gd name="connsiteX9" fmla="*/ 0 w 2613700"/>
                    <a:gd name="connsiteY9" fmla="*/ 1688237 h 2092128"/>
                    <a:gd name="connsiteX0" fmla="*/ 0 w 2613700"/>
                    <a:gd name="connsiteY0" fmla="*/ 1688237 h 2092128"/>
                    <a:gd name="connsiteX1" fmla="*/ 2288880 w 2613700"/>
                    <a:gd name="connsiteY1" fmla="*/ 0 h 2092128"/>
                    <a:gd name="connsiteX2" fmla="*/ 2288880 w 2613700"/>
                    <a:gd name="connsiteY2" fmla="*/ 539760 h 2092128"/>
                    <a:gd name="connsiteX3" fmla="*/ 2613700 w 2613700"/>
                    <a:gd name="connsiteY3" fmla="*/ 700117 h 2092128"/>
                    <a:gd name="connsiteX4" fmla="*/ 2288880 w 2613700"/>
                    <a:gd name="connsiteY4" fmla="*/ 874830 h 2092128"/>
                    <a:gd name="connsiteX5" fmla="*/ 2288880 w 2613700"/>
                    <a:gd name="connsiteY5" fmla="*/ 1367296 h 2092128"/>
                    <a:gd name="connsiteX6" fmla="*/ 1310528 w 2613700"/>
                    <a:gd name="connsiteY6" fmla="*/ 2077842 h 2092128"/>
                    <a:gd name="connsiteX7" fmla="*/ 1306671 w 2613700"/>
                    <a:gd name="connsiteY7" fmla="*/ 2092128 h 2092128"/>
                    <a:gd name="connsiteX8" fmla="*/ 0 w 2613700"/>
                    <a:gd name="connsiteY8" fmla="*/ 1688237 h 2092128"/>
                    <a:gd name="connsiteX0" fmla="*/ 0 w 2288880"/>
                    <a:gd name="connsiteY0" fmla="*/ 1688237 h 2092128"/>
                    <a:gd name="connsiteX1" fmla="*/ 2288880 w 2288880"/>
                    <a:gd name="connsiteY1" fmla="*/ 0 h 2092128"/>
                    <a:gd name="connsiteX2" fmla="*/ 2288880 w 2288880"/>
                    <a:gd name="connsiteY2" fmla="*/ 539760 h 2092128"/>
                    <a:gd name="connsiteX3" fmla="*/ 2288880 w 2288880"/>
                    <a:gd name="connsiteY3" fmla="*/ 874830 h 2092128"/>
                    <a:gd name="connsiteX4" fmla="*/ 2288880 w 2288880"/>
                    <a:gd name="connsiteY4" fmla="*/ 1367296 h 2092128"/>
                    <a:gd name="connsiteX5" fmla="*/ 1310528 w 2288880"/>
                    <a:gd name="connsiteY5" fmla="*/ 2077842 h 2092128"/>
                    <a:gd name="connsiteX6" fmla="*/ 1306671 w 2288880"/>
                    <a:gd name="connsiteY6" fmla="*/ 2092128 h 2092128"/>
                    <a:gd name="connsiteX7" fmla="*/ 0 w 2288880"/>
                    <a:gd name="connsiteY7" fmla="*/ 1688237 h 2092128"/>
                    <a:gd name="connsiteX0" fmla="*/ 0 w 2288880"/>
                    <a:gd name="connsiteY0" fmla="*/ 1688237 h 2092128"/>
                    <a:gd name="connsiteX1" fmla="*/ 2288880 w 2288880"/>
                    <a:gd name="connsiteY1" fmla="*/ 0 h 2092128"/>
                    <a:gd name="connsiteX2" fmla="*/ 2288880 w 2288880"/>
                    <a:gd name="connsiteY2" fmla="*/ 874830 h 2092128"/>
                    <a:gd name="connsiteX3" fmla="*/ 2288880 w 2288880"/>
                    <a:gd name="connsiteY3" fmla="*/ 1367296 h 2092128"/>
                    <a:gd name="connsiteX4" fmla="*/ 1310528 w 2288880"/>
                    <a:gd name="connsiteY4" fmla="*/ 2077842 h 2092128"/>
                    <a:gd name="connsiteX5" fmla="*/ 1306671 w 2288880"/>
                    <a:gd name="connsiteY5" fmla="*/ 2092128 h 2092128"/>
                    <a:gd name="connsiteX6" fmla="*/ 0 w 2288880"/>
                    <a:gd name="connsiteY6" fmla="*/ 1688237 h 2092128"/>
                    <a:gd name="connsiteX0" fmla="*/ 0 w 2288880"/>
                    <a:gd name="connsiteY0" fmla="*/ 1688237 h 2092128"/>
                    <a:gd name="connsiteX1" fmla="*/ 2288880 w 2288880"/>
                    <a:gd name="connsiteY1" fmla="*/ 0 h 2092128"/>
                    <a:gd name="connsiteX2" fmla="*/ 2288880 w 2288880"/>
                    <a:gd name="connsiteY2" fmla="*/ 1367296 h 2092128"/>
                    <a:gd name="connsiteX3" fmla="*/ 1310528 w 2288880"/>
                    <a:gd name="connsiteY3" fmla="*/ 2077842 h 2092128"/>
                    <a:gd name="connsiteX4" fmla="*/ 1306671 w 2288880"/>
                    <a:gd name="connsiteY4" fmla="*/ 2092128 h 2092128"/>
                    <a:gd name="connsiteX5" fmla="*/ 0 w 2288880"/>
                    <a:gd name="connsiteY5" fmla="*/ 1688237 h 209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8880" h="2092128">
                      <a:moveTo>
                        <a:pt x="0" y="1688237"/>
                      </a:moveTo>
                      <a:cubicBezTo>
                        <a:pt x="310256" y="684494"/>
                        <a:pt x="1238280" y="0"/>
                        <a:pt x="2288880" y="0"/>
                      </a:cubicBezTo>
                      <a:lnTo>
                        <a:pt x="2288880" y="1367296"/>
                      </a:lnTo>
                      <a:cubicBezTo>
                        <a:pt x="1855168" y="1366662"/>
                        <a:pt x="1451800" y="1643054"/>
                        <a:pt x="1310528" y="2077842"/>
                      </a:cubicBezTo>
                      <a:cubicBezTo>
                        <a:pt x="1309003" y="2082538"/>
                        <a:pt x="1307513" y="2087236"/>
                        <a:pt x="1306671" y="2092128"/>
                      </a:cubicBezTo>
                      <a:lnTo>
                        <a:pt x="0" y="1688237"/>
                      </a:lnTo>
                      <a:close/>
                    </a:path>
                  </a:pathLst>
                </a:custGeom>
                <a:solidFill>
                  <a:srgbClr val="CDCBA6"/>
                </a:solidFill>
                <a:ln>
                  <a:noFill/>
                </a:ln>
                <a:effectLst/>
                <a:sp3d extrusionH="254000" prstMaterial="metal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643588" y="2093253"/>
                <a:ext cx="1297517" cy="65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2000" dirty="0" smtClean="0">
                    <a:cs typeface="Arial" panose="020B0604020202020204" pitchFamily="34" charset="0"/>
                  </a:rPr>
                  <a:t>Nature of Work</a:t>
                </a:r>
                <a:endParaRPr lang="en-US" sz="2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651694" y="3189293"/>
                <a:ext cx="995083" cy="588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2000" dirty="0" smtClean="0">
                    <a:cs typeface="Arial" panose="020B0604020202020204" pitchFamily="34" charset="0"/>
                  </a:rPr>
                  <a:t>Personal Relations</a:t>
                </a:r>
                <a:endParaRPr lang="en-US" sz="2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50261" y="4235984"/>
                <a:ext cx="1888081" cy="332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2000" dirty="0" smtClean="0">
                    <a:cs typeface="Arial" panose="020B0604020202020204" pitchFamily="34" charset="0"/>
                  </a:rPr>
                  <a:t>University Relations</a:t>
                </a:r>
                <a:endParaRPr lang="en-US" sz="2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46688" y="3283412"/>
                <a:ext cx="1152996" cy="588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2000" dirty="0" smtClean="0">
                    <a:cs typeface="Arial" panose="020B0604020202020204" pitchFamily="34" charset="0"/>
                  </a:rPr>
                  <a:t>Student Issues</a:t>
                </a:r>
                <a:endParaRPr lang="en-US" sz="20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404872" y="2233493"/>
              <a:ext cx="1421550" cy="7179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r>
                <a:rPr lang="en-US" sz="2000" dirty="0" smtClean="0">
                  <a:cs typeface="Arial" panose="020B0604020202020204" pitchFamily="34" charset="0"/>
                </a:rPr>
                <a:t>Timing Issues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489358" y="1099775"/>
              <a:ext cx="2318462" cy="140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A5A25F"/>
                  </a:solidFill>
                </a:rPr>
                <a:t>Twelve </a:t>
              </a:r>
            </a:p>
            <a:p>
              <a:pPr algn="ctr"/>
              <a:r>
                <a:rPr lang="en-US" sz="2800" b="1" dirty="0" smtClean="0">
                  <a:solidFill>
                    <a:srgbClr val="A5A25F"/>
                  </a:solidFill>
                </a:rPr>
                <a:t>Task-Related Differences</a:t>
              </a:r>
              <a:endParaRPr lang="en-US" sz="2800" b="1" dirty="0">
                <a:solidFill>
                  <a:srgbClr val="A5A25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72494" y="4945294"/>
              <a:ext cx="2522416" cy="140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5EA4"/>
                  </a:solidFill>
                </a:rPr>
                <a:t>Ten </a:t>
              </a:r>
            </a:p>
            <a:p>
              <a:pPr algn="ctr"/>
              <a:r>
                <a:rPr lang="en-US" sz="2800" b="1" dirty="0" smtClean="0">
                  <a:solidFill>
                    <a:srgbClr val="005EA4"/>
                  </a:solidFill>
                </a:rPr>
                <a:t>People-Related Differences</a:t>
              </a:r>
              <a:endParaRPr lang="en-US" sz="2800" b="1" dirty="0">
                <a:solidFill>
                  <a:srgbClr val="005EA4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23</a:t>
            </a:fld>
            <a:endParaRPr lang="en-US"/>
          </a:p>
        </p:txBody>
      </p:sp>
      <p:sp>
        <p:nvSpPr>
          <p:cNvPr id="2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0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34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Ten People-Related Differences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160654"/>
            <a:ext cx="93309" cy="82296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BEB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83779" y="1342200"/>
            <a:ext cx="4192574" cy="4449119"/>
            <a:chOff x="183825" y="726859"/>
            <a:chExt cx="5341419" cy="552066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13054" r="5135" b="17855"/>
            <a:stretch/>
          </p:blipFill>
          <p:spPr>
            <a:xfrm rot="17479">
              <a:off x="251894" y="5865292"/>
              <a:ext cx="5273350" cy="382228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83825" y="726859"/>
              <a:ext cx="5200942" cy="5364848"/>
              <a:chOff x="170872" y="732355"/>
              <a:chExt cx="5664734" cy="5843258"/>
            </a:xfrm>
            <a:effectLst/>
          </p:grpSpPr>
          <p:sp>
            <p:nvSpPr>
              <p:cNvPr id="31" name="Freeform 30"/>
              <p:cNvSpPr/>
              <p:nvPr/>
            </p:nvSpPr>
            <p:spPr>
              <a:xfrm>
                <a:off x="4636369" y="5294460"/>
                <a:ext cx="1199237" cy="1276596"/>
              </a:xfrm>
              <a:custGeom>
                <a:avLst/>
                <a:gdLst>
                  <a:gd name="connsiteX0" fmla="*/ 866193 w 1334361"/>
                  <a:gd name="connsiteY0" fmla="*/ 0 h 1420436"/>
                  <a:gd name="connsiteX1" fmla="*/ 1021700 w 1334361"/>
                  <a:gd name="connsiteY1" fmla="*/ 176628 h 1420436"/>
                  <a:gd name="connsiteX2" fmla="*/ 1333224 w 1334361"/>
                  <a:gd name="connsiteY2" fmla="*/ 1163721 h 1420436"/>
                  <a:gd name="connsiteX3" fmla="*/ 1136050 w 1334361"/>
                  <a:gd name="connsiteY3" fmla="*/ 1419507 h 1420436"/>
                  <a:gd name="connsiteX4" fmla="*/ 222803 w 1334361"/>
                  <a:gd name="connsiteY4" fmla="*/ 1420436 h 1420436"/>
                  <a:gd name="connsiteX5" fmla="*/ 222803 w 1334361"/>
                  <a:gd name="connsiteY5" fmla="*/ 1025823 h 1420436"/>
                  <a:gd name="connsiteX6" fmla="*/ 208497 w 1334361"/>
                  <a:gd name="connsiteY6" fmla="*/ 1025054 h 1420436"/>
                  <a:gd name="connsiteX7" fmla="*/ 185102 w 1334361"/>
                  <a:gd name="connsiteY7" fmla="*/ 1037392 h 1420436"/>
                  <a:gd name="connsiteX8" fmla="*/ 74590 w 1334361"/>
                  <a:gd name="connsiteY8" fmla="*/ 810230 h 1420436"/>
                  <a:gd name="connsiteX9" fmla="*/ 102540 w 1334361"/>
                  <a:gd name="connsiteY9" fmla="*/ 810662 h 1420436"/>
                  <a:gd name="connsiteX10" fmla="*/ 183179 w 1334361"/>
                  <a:gd name="connsiteY10" fmla="*/ 857450 h 1420436"/>
                  <a:gd name="connsiteX11" fmla="*/ 210000 w 1334361"/>
                  <a:gd name="connsiteY11" fmla="*/ 867496 h 1420436"/>
                  <a:gd name="connsiteX12" fmla="*/ 231547 w 1334361"/>
                  <a:gd name="connsiteY12" fmla="*/ 864514 h 1420436"/>
                  <a:gd name="connsiteX13" fmla="*/ 222803 w 1334361"/>
                  <a:gd name="connsiteY13" fmla="*/ 865724 h 1420436"/>
                  <a:gd name="connsiteX14" fmla="*/ 222803 w 1334361"/>
                  <a:gd name="connsiteY14" fmla="*/ 195595 h 1420436"/>
                  <a:gd name="connsiteX15" fmla="*/ 898382 w 1334361"/>
                  <a:gd name="connsiteY15" fmla="*/ 195595 h 1420436"/>
                  <a:gd name="connsiteX16" fmla="*/ 899417 w 1334361"/>
                  <a:gd name="connsiteY16" fmla="*/ 176352 h 1420436"/>
                  <a:gd name="connsiteX17" fmla="*/ 887079 w 1334361"/>
                  <a:gd name="connsiteY17" fmla="*/ 152957 h 1420436"/>
                  <a:gd name="connsiteX18" fmla="*/ 850015 w 1334361"/>
                  <a:gd name="connsiteY18" fmla="*/ 14742 h 14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34361" h="1420436">
                    <a:moveTo>
                      <a:pt x="866193" y="0"/>
                    </a:moveTo>
                    <a:lnTo>
                      <a:pt x="1021700" y="176628"/>
                    </a:lnTo>
                    <a:cubicBezTo>
                      <a:pt x="1222577" y="439586"/>
                      <a:pt x="1347717" y="763132"/>
                      <a:pt x="1333224" y="1163721"/>
                    </a:cubicBezTo>
                    <a:cubicBezTo>
                      <a:pt x="1261122" y="1395432"/>
                      <a:pt x="1139034" y="1418268"/>
                      <a:pt x="1136050" y="1419507"/>
                    </a:cubicBezTo>
                    <a:lnTo>
                      <a:pt x="222803" y="1420436"/>
                    </a:lnTo>
                    <a:lnTo>
                      <a:pt x="222803" y="1025823"/>
                    </a:lnTo>
                    <a:lnTo>
                      <a:pt x="208497" y="1025054"/>
                    </a:lnTo>
                    <a:cubicBezTo>
                      <a:pt x="200347" y="1026830"/>
                      <a:pt x="192369" y="1030882"/>
                      <a:pt x="185102" y="1037392"/>
                    </a:cubicBezTo>
                    <a:cubicBezTo>
                      <a:pt x="-15753" y="1224990"/>
                      <a:pt x="-54028" y="833958"/>
                      <a:pt x="74590" y="810230"/>
                    </a:cubicBezTo>
                    <a:cubicBezTo>
                      <a:pt x="83164" y="808647"/>
                      <a:pt x="92480" y="808698"/>
                      <a:pt x="102540" y="810662"/>
                    </a:cubicBezTo>
                    <a:cubicBezTo>
                      <a:pt x="125533" y="815149"/>
                      <a:pt x="152407" y="829630"/>
                      <a:pt x="183179" y="857450"/>
                    </a:cubicBezTo>
                    <a:cubicBezTo>
                      <a:pt x="192950" y="862920"/>
                      <a:pt x="201829" y="866305"/>
                      <a:pt x="210000" y="867496"/>
                    </a:cubicBezTo>
                    <a:lnTo>
                      <a:pt x="231547" y="864514"/>
                    </a:lnTo>
                    <a:lnTo>
                      <a:pt x="222803" y="865724"/>
                    </a:lnTo>
                    <a:lnTo>
                      <a:pt x="222803" y="195595"/>
                    </a:lnTo>
                    <a:lnTo>
                      <a:pt x="898382" y="195595"/>
                    </a:lnTo>
                    <a:lnTo>
                      <a:pt x="899417" y="176352"/>
                    </a:lnTo>
                    <a:cubicBezTo>
                      <a:pt x="897641" y="168203"/>
                      <a:pt x="893589" y="160224"/>
                      <a:pt x="887079" y="152957"/>
                    </a:cubicBezTo>
                    <a:cubicBezTo>
                      <a:pt x="829907" y="91745"/>
                      <a:pt x="826477" y="45632"/>
                      <a:pt x="850015" y="14742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>
                <a:innerShdw blurRad="38100" dist="254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487613" y="5470248"/>
                <a:ext cx="1353560" cy="1102180"/>
              </a:xfrm>
              <a:custGeom>
                <a:avLst/>
                <a:gdLst>
                  <a:gd name="connsiteX0" fmla="*/ 0 w 1506072"/>
                  <a:gd name="connsiteY0" fmla="*/ 0 h 1226368"/>
                  <a:gd name="connsiteX1" fmla="*/ 668136 w 1506072"/>
                  <a:gd name="connsiteY1" fmla="*/ 0 h 1226368"/>
                  <a:gd name="connsiteX2" fmla="*/ 668776 w 1506072"/>
                  <a:gd name="connsiteY2" fmla="*/ 734 h 1226368"/>
                  <a:gd name="connsiteX3" fmla="*/ 661855 w 1506072"/>
                  <a:gd name="connsiteY3" fmla="*/ 50136 h 1226368"/>
                  <a:gd name="connsiteX4" fmla="*/ 841797 w 1506072"/>
                  <a:gd name="connsiteY4" fmla="*/ 48213 h 1226368"/>
                  <a:gd name="connsiteX5" fmla="*/ 830772 w 1506072"/>
                  <a:gd name="connsiteY5" fmla="*/ 397 h 1226368"/>
                  <a:gd name="connsiteX6" fmla="*/ 831020 w 1506072"/>
                  <a:gd name="connsiteY6" fmla="*/ 0 h 1226368"/>
                  <a:gd name="connsiteX7" fmla="*/ 1506072 w 1506072"/>
                  <a:gd name="connsiteY7" fmla="*/ 0 h 1226368"/>
                  <a:gd name="connsiteX8" fmla="*/ 1506072 w 1506072"/>
                  <a:gd name="connsiteY8" fmla="*/ 669427 h 1226368"/>
                  <a:gd name="connsiteX9" fmla="*/ 1488193 w 1506072"/>
                  <a:gd name="connsiteY9" fmla="*/ 671902 h 1226368"/>
                  <a:gd name="connsiteX10" fmla="*/ 1461371 w 1506072"/>
                  <a:gd name="connsiteY10" fmla="*/ 661856 h 1226368"/>
                  <a:gd name="connsiteX11" fmla="*/ 1463294 w 1506072"/>
                  <a:gd name="connsiteY11" fmla="*/ 841798 h 1226368"/>
                  <a:gd name="connsiteX12" fmla="*/ 1486689 w 1506072"/>
                  <a:gd name="connsiteY12" fmla="*/ 829460 h 1226368"/>
                  <a:gd name="connsiteX13" fmla="*/ 1506072 w 1506072"/>
                  <a:gd name="connsiteY13" fmla="*/ 830502 h 1226368"/>
                  <a:gd name="connsiteX14" fmla="*/ 1506072 w 1506072"/>
                  <a:gd name="connsiteY14" fmla="*/ 1224836 h 1226368"/>
                  <a:gd name="connsiteX15" fmla="*/ 0 w 1506072"/>
                  <a:gd name="connsiteY15" fmla="*/ 1226368 h 1226368"/>
                  <a:gd name="connsiteX16" fmla="*/ 0 w 1506072"/>
                  <a:gd name="connsiteY16" fmla="*/ 864896 h 1226368"/>
                  <a:gd name="connsiteX17" fmla="*/ 5894 w 1506072"/>
                  <a:gd name="connsiteY17" fmla="*/ 854262 h 1226368"/>
                  <a:gd name="connsiteX18" fmla="*/ 74750 w 1506072"/>
                  <a:gd name="connsiteY18" fmla="*/ 844218 h 1226368"/>
                  <a:gd name="connsiteX19" fmla="*/ 72828 w 1506072"/>
                  <a:gd name="connsiteY19" fmla="*/ 664276 h 1226368"/>
                  <a:gd name="connsiteX20" fmla="*/ 2809 w 1506072"/>
                  <a:gd name="connsiteY20" fmla="*/ 661441 h 1226368"/>
                  <a:gd name="connsiteX21" fmla="*/ 0 w 1506072"/>
                  <a:gd name="connsiteY21" fmla="*/ 657196 h 122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6368">
                    <a:moveTo>
                      <a:pt x="0" y="0"/>
                    </a:moveTo>
                    <a:lnTo>
                      <a:pt x="668136" y="0"/>
                    </a:lnTo>
                    <a:lnTo>
                      <a:pt x="668776" y="734"/>
                    </a:lnTo>
                    <a:cubicBezTo>
                      <a:pt x="675399" y="14622"/>
                      <a:pt x="672794" y="30593"/>
                      <a:pt x="661855" y="50136"/>
                    </a:cubicBezTo>
                    <a:cubicBezTo>
                      <a:pt x="439290" y="296311"/>
                      <a:pt x="1070488" y="293065"/>
                      <a:pt x="841797" y="48213"/>
                    </a:cubicBezTo>
                    <a:cubicBezTo>
                      <a:pt x="828776" y="33680"/>
                      <a:pt x="825592" y="16299"/>
                      <a:pt x="830772" y="397"/>
                    </a:cubicBezTo>
                    <a:lnTo>
                      <a:pt x="831020" y="0"/>
                    </a:lnTo>
                    <a:lnTo>
                      <a:pt x="1506072" y="0"/>
                    </a:lnTo>
                    <a:lnTo>
                      <a:pt x="1506072" y="669427"/>
                    </a:lnTo>
                    <a:lnTo>
                      <a:pt x="1488193" y="671902"/>
                    </a:lnTo>
                    <a:cubicBezTo>
                      <a:pt x="1480021" y="670711"/>
                      <a:pt x="1471143" y="667325"/>
                      <a:pt x="1461371" y="661856"/>
                    </a:cubicBezTo>
                    <a:cubicBezTo>
                      <a:pt x="1215196" y="439291"/>
                      <a:pt x="1218442" y="1070488"/>
                      <a:pt x="1463294" y="841798"/>
                    </a:cubicBezTo>
                    <a:cubicBezTo>
                      <a:pt x="1470561" y="835287"/>
                      <a:pt x="1478539" y="831236"/>
                      <a:pt x="1486689" y="829460"/>
                    </a:cubicBezTo>
                    <a:lnTo>
                      <a:pt x="1506072" y="830502"/>
                    </a:lnTo>
                    <a:lnTo>
                      <a:pt x="1506072" y="1224836"/>
                    </a:lnTo>
                    <a:lnTo>
                      <a:pt x="0" y="1226368"/>
                    </a:lnTo>
                    <a:lnTo>
                      <a:pt x="0" y="864896"/>
                    </a:lnTo>
                    <a:lnTo>
                      <a:pt x="5894" y="854262"/>
                    </a:lnTo>
                    <a:cubicBezTo>
                      <a:pt x="24158" y="830153"/>
                      <a:pt x="45436" y="827810"/>
                      <a:pt x="74750" y="844218"/>
                    </a:cubicBezTo>
                    <a:cubicBezTo>
                      <a:pt x="320925" y="1066783"/>
                      <a:pt x="317679" y="435585"/>
                      <a:pt x="72828" y="664276"/>
                    </a:cubicBezTo>
                    <a:cubicBezTo>
                      <a:pt x="51027" y="683807"/>
                      <a:pt x="22821" y="681207"/>
                      <a:pt x="2809" y="661441"/>
                    </a:cubicBezTo>
                    <a:lnTo>
                      <a:pt x="0" y="657196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624510" y="4774517"/>
                <a:ext cx="820196" cy="700293"/>
              </a:xfrm>
              <a:custGeom>
                <a:avLst/>
                <a:gdLst>
                  <a:gd name="connsiteX0" fmla="*/ 235998 w 912611"/>
                  <a:gd name="connsiteY0" fmla="*/ 114828 h 779198"/>
                  <a:gd name="connsiteX1" fmla="*/ 268949 w 912611"/>
                  <a:gd name="connsiteY1" fmla="*/ 131588 h 779198"/>
                  <a:gd name="connsiteX2" fmla="*/ 871035 w 912611"/>
                  <a:gd name="connsiteY2" fmla="*/ 569040 h 779198"/>
                  <a:gd name="connsiteX3" fmla="*/ 879388 w 912611"/>
                  <a:gd name="connsiteY3" fmla="*/ 578529 h 779198"/>
                  <a:gd name="connsiteX4" fmla="*/ 863209 w 912611"/>
                  <a:gd name="connsiteY4" fmla="*/ 593271 h 779198"/>
                  <a:gd name="connsiteX5" fmla="*/ 900273 w 912611"/>
                  <a:gd name="connsiteY5" fmla="*/ 731486 h 779198"/>
                  <a:gd name="connsiteX6" fmla="*/ 912611 w 912611"/>
                  <a:gd name="connsiteY6" fmla="*/ 754881 h 779198"/>
                  <a:gd name="connsiteX7" fmla="*/ 911304 w 912611"/>
                  <a:gd name="connsiteY7" fmla="*/ 779198 h 779198"/>
                  <a:gd name="connsiteX8" fmla="*/ 235998 w 912611"/>
                  <a:gd name="connsiteY8" fmla="*/ 779198 h 779198"/>
                  <a:gd name="connsiteX9" fmla="*/ 4129 w 912611"/>
                  <a:gd name="connsiteY9" fmla="*/ 0 h 779198"/>
                  <a:gd name="connsiteX10" fmla="*/ 51386 w 912611"/>
                  <a:gd name="connsiteY10" fmla="*/ 20927 h 779198"/>
                  <a:gd name="connsiteX11" fmla="*/ 212337 w 912611"/>
                  <a:gd name="connsiteY11" fmla="*/ 102793 h 779198"/>
                  <a:gd name="connsiteX12" fmla="*/ 208491 w 912611"/>
                  <a:gd name="connsiteY12" fmla="*/ 102586 h 779198"/>
                  <a:gd name="connsiteX13" fmla="*/ 185095 w 912611"/>
                  <a:gd name="connsiteY13" fmla="*/ 114924 h 779198"/>
                  <a:gd name="connsiteX14" fmla="*/ 0 w 912611"/>
                  <a:gd name="connsiteY14" fmla="*/ 27250 h 77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2611" h="779198">
                    <a:moveTo>
                      <a:pt x="235998" y="114828"/>
                    </a:moveTo>
                    <a:lnTo>
                      <a:pt x="268949" y="131588"/>
                    </a:lnTo>
                    <a:cubicBezTo>
                      <a:pt x="485290" y="250267"/>
                      <a:pt x="694971" y="393770"/>
                      <a:pt x="871035" y="569040"/>
                    </a:cubicBezTo>
                    <a:lnTo>
                      <a:pt x="879388" y="578529"/>
                    </a:lnTo>
                    <a:lnTo>
                      <a:pt x="863209" y="593271"/>
                    </a:lnTo>
                    <a:cubicBezTo>
                      <a:pt x="839671" y="624161"/>
                      <a:pt x="843101" y="670273"/>
                      <a:pt x="900273" y="731486"/>
                    </a:cubicBezTo>
                    <a:cubicBezTo>
                      <a:pt x="906784" y="738753"/>
                      <a:pt x="910835" y="746732"/>
                      <a:pt x="912611" y="754881"/>
                    </a:cubicBezTo>
                    <a:lnTo>
                      <a:pt x="911304" y="779198"/>
                    </a:lnTo>
                    <a:lnTo>
                      <a:pt x="235998" y="779198"/>
                    </a:lnTo>
                    <a:close/>
                    <a:moveTo>
                      <a:pt x="4129" y="0"/>
                    </a:moveTo>
                    <a:lnTo>
                      <a:pt x="51386" y="20927"/>
                    </a:lnTo>
                    <a:lnTo>
                      <a:pt x="212337" y="102793"/>
                    </a:lnTo>
                    <a:lnTo>
                      <a:pt x="208491" y="102586"/>
                    </a:lnTo>
                    <a:cubicBezTo>
                      <a:pt x="200341" y="104362"/>
                      <a:pt x="192362" y="108414"/>
                      <a:pt x="185095" y="114924"/>
                    </a:cubicBezTo>
                    <a:cubicBezTo>
                      <a:pt x="62670" y="229269"/>
                      <a:pt x="646" y="128643"/>
                      <a:pt x="0" y="27250"/>
                    </a:cubicBez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487613" y="2772251"/>
                <a:ext cx="613856" cy="1353560"/>
              </a:xfrm>
              <a:custGeom>
                <a:avLst/>
                <a:gdLst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5784 w 683022"/>
                  <a:gd name="connsiteY15" fmla="*/ 673153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83022" h="1506072">
                    <a:moveTo>
                      <a:pt x="0" y="0"/>
                    </a:moveTo>
                    <a:lnTo>
                      <a:pt x="669951" y="0"/>
                    </a:lnTo>
                    <a:lnTo>
                      <a:pt x="671901" y="14093"/>
                    </a:lnTo>
                    <a:cubicBezTo>
                      <a:pt x="670710" y="22265"/>
                      <a:pt x="667325" y="31143"/>
                      <a:pt x="661855" y="40915"/>
                    </a:cubicBezTo>
                    <a:cubicBezTo>
                      <a:pt x="578393" y="133231"/>
                      <a:pt x="614992" y="190472"/>
                      <a:pt x="681283" y="213050"/>
                    </a:cubicBezTo>
                    <a:lnTo>
                      <a:pt x="683022" y="213313"/>
                    </a:lnTo>
                    <a:lnTo>
                      <a:pt x="675046" y="262812"/>
                    </a:lnTo>
                    <a:cubicBezTo>
                      <a:pt x="640068" y="410121"/>
                      <a:pt x="574746" y="531231"/>
                      <a:pt x="484346" y="545724"/>
                    </a:cubicBezTo>
                    <a:cubicBezTo>
                      <a:pt x="419045" y="804953"/>
                      <a:pt x="342297" y="975301"/>
                      <a:pt x="115555" y="1268161"/>
                    </a:cubicBezTo>
                    <a:cubicBezTo>
                      <a:pt x="79136" y="1315769"/>
                      <a:pt x="61807" y="1390863"/>
                      <a:pt x="60448" y="1470903"/>
                    </a:cubicBezTo>
                    <a:cubicBezTo>
                      <a:pt x="61006" y="1482626"/>
                      <a:pt x="61565" y="1494349"/>
                      <a:pt x="62123" y="1506072"/>
                    </a:cubicBezTo>
                    <a:lnTo>
                      <a:pt x="0" y="1506072"/>
                    </a:lnTo>
                    <a:lnTo>
                      <a:pt x="0" y="864891"/>
                    </a:lnTo>
                    <a:lnTo>
                      <a:pt x="5891" y="854262"/>
                    </a:lnTo>
                    <a:cubicBezTo>
                      <a:pt x="24155" y="830153"/>
                      <a:pt x="48565" y="818415"/>
                      <a:pt x="77879" y="834822"/>
                    </a:cubicBezTo>
                    <a:cubicBezTo>
                      <a:pt x="305117" y="1060093"/>
                      <a:pt x="307109" y="467627"/>
                      <a:pt x="75784" y="673153"/>
                    </a:cubicBezTo>
                    <a:cubicBezTo>
                      <a:pt x="53983" y="692684"/>
                      <a:pt x="22818" y="681206"/>
                      <a:pt x="2806" y="661441"/>
                    </a:cubicBezTo>
                    <a:lnTo>
                      <a:pt x="0" y="65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570997" y="732355"/>
                <a:ext cx="1921179" cy="891066"/>
              </a:xfrm>
              <a:custGeom>
                <a:avLst/>
                <a:gdLst>
                  <a:gd name="connsiteX0" fmla="*/ 1607463 w 2137647"/>
                  <a:gd name="connsiteY0" fmla="*/ 0 h 991466"/>
                  <a:gd name="connsiteX1" fmla="*/ 2099735 w 2137647"/>
                  <a:gd name="connsiteY1" fmla="*/ 175271 h 991466"/>
                  <a:gd name="connsiteX2" fmla="*/ 2137647 w 2137647"/>
                  <a:gd name="connsiteY2" fmla="*/ 189171 h 991466"/>
                  <a:gd name="connsiteX3" fmla="*/ 2137647 w 2137647"/>
                  <a:gd name="connsiteY3" fmla="*/ 773819 h 991466"/>
                  <a:gd name="connsiteX4" fmla="*/ 1461526 w 2137647"/>
                  <a:gd name="connsiteY4" fmla="*/ 773819 h 991466"/>
                  <a:gd name="connsiteX5" fmla="*/ 1461034 w 2137647"/>
                  <a:gd name="connsiteY5" fmla="*/ 782970 h 991466"/>
                  <a:gd name="connsiteX6" fmla="*/ 1473372 w 2137647"/>
                  <a:gd name="connsiteY6" fmla="*/ 806365 h 991466"/>
                  <a:gd name="connsiteX7" fmla="*/ 1293430 w 2137647"/>
                  <a:gd name="connsiteY7" fmla="*/ 808287 h 991466"/>
                  <a:gd name="connsiteX8" fmla="*/ 1303476 w 2137647"/>
                  <a:gd name="connsiteY8" fmla="*/ 781466 h 991466"/>
                  <a:gd name="connsiteX9" fmla="*/ 1302418 w 2137647"/>
                  <a:gd name="connsiteY9" fmla="*/ 773819 h 991466"/>
                  <a:gd name="connsiteX10" fmla="*/ 636653 w 2137647"/>
                  <a:gd name="connsiteY10" fmla="*/ 773819 h 991466"/>
                  <a:gd name="connsiteX11" fmla="*/ 631575 w 2137647"/>
                  <a:gd name="connsiteY11" fmla="*/ 773819 h 991466"/>
                  <a:gd name="connsiteX12" fmla="*/ 210726 w 2137647"/>
                  <a:gd name="connsiteY12" fmla="*/ 773819 h 991466"/>
                  <a:gd name="connsiteX13" fmla="*/ 167519 w 2137647"/>
                  <a:gd name="connsiteY13" fmla="*/ 757656 h 991466"/>
                  <a:gd name="connsiteX14" fmla="*/ 664 w 2137647"/>
                  <a:gd name="connsiteY14" fmla="*/ 686082 h 991466"/>
                  <a:gd name="connsiteX15" fmla="*/ 0 w 2137647"/>
                  <a:gd name="connsiteY15" fmla="*/ 685685 h 991466"/>
                  <a:gd name="connsiteX16" fmla="*/ 6943 w 2137647"/>
                  <a:gd name="connsiteY16" fmla="*/ 676346 h 991466"/>
                  <a:gd name="connsiteX17" fmla="*/ 21242 w 2137647"/>
                  <a:gd name="connsiteY17" fmla="*/ 607364 h 991466"/>
                  <a:gd name="connsiteX18" fmla="*/ 10153 w 2137647"/>
                  <a:gd name="connsiteY18" fmla="*/ 585084 h 991466"/>
                  <a:gd name="connsiteX19" fmla="*/ 54685 w 2137647"/>
                  <a:gd name="connsiteY19" fmla="*/ 569111 h 991466"/>
                  <a:gd name="connsiteX20" fmla="*/ 589365 w 2137647"/>
                  <a:gd name="connsiteY20" fmla="*/ 378052 h 991466"/>
                  <a:gd name="connsiteX21" fmla="*/ 631575 w 2137647"/>
                  <a:gd name="connsiteY21" fmla="*/ 362737 h 991466"/>
                  <a:gd name="connsiteX22" fmla="*/ 631575 w 2137647"/>
                  <a:gd name="connsiteY22" fmla="*/ 362737 h 991466"/>
                  <a:gd name="connsiteX23" fmla="*/ 808911 w 2137647"/>
                  <a:gd name="connsiteY23" fmla="*/ 298398 h 99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37647" h="991466">
                    <a:moveTo>
                      <a:pt x="1607463" y="0"/>
                    </a:moveTo>
                    <a:cubicBezTo>
                      <a:pt x="1673138" y="20672"/>
                      <a:pt x="1862991" y="88691"/>
                      <a:pt x="2099735" y="175271"/>
                    </a:cubicBezTo>
                    <a:lnTo>
                      <a:pt x="2137647" y="189171"/>
                    </a:lnTo>
                    <a:lnTo>
                      <a:pt x="2137647" y="773819"/>
                    </a:lnTo>
                    <a:lnTo>
                      <a:pt x="1461526" y="773819"/>
                    </a:lnTo>
                    <a:lnTo>
                      <a:pt x="1461034" y="782970"/>
                    </a:lnTo>
                    <a:cubicBezTo>
                      <a:pt x="1462810" y="791120"/>
                      <a:pt x="1466862" y="799098"/>
                      <a:pt x="1473372" y="806365"/>
                    </a:cubicBezTo>
                    <a:cubicBezTo>
                      <a:pt x="1702063" y="1051216"/>
                      <a:pt x="1065454" y="1054463"/>
                      <a:pt x="1293430" y="808287"/>
                    </a:cubicBezTo>
                    <a:cubicBezTo>
                      <a:pt x="1298900" y="798516"/>
                      <a:pt x="1302285" y="789637"/>
                      <a:pt x="1303476" y="781466"/>
                    </a:cubicBezTo>
                    <a:lnTo>
                      <a:pt x="1302418" y="773819"/>
                    </a:lnTo>
                    <a:lnTo>
                      <a:pt x="636653" y="773819"/>
                    </a:lnTo>
                    <a:lnTo>
                      <a:pt x="631575" y="773819"/>
                    </a:lnTo>
                    <a:lnTo>
                      <a:pt x="210726" y="773819"/>
                    </a:lnTo>
                    <a:lnTo>
                      <a:pt x="167519" y="757656"/>
                    </a:lnTo>
                    <a:cubicBezTo>
                      <a:pt x="106216" y="734130"/>
                      <a:pt x="46759" y="709684"/>
                      <a:pt x="664" y="686082"/>
                    </a:cubicBezTo>
                    <a:lnTo>
                      <a:pt x="0" y="685685"/>
                    </a:lnTo>
                    <a:lnTo>
                      <a:pt x="6943" y="676346"/>
                    </a:lnTo>
                    <a:cubicBezTo>
                      <a:pt x="22260" y="649468"/>
                      <a:pt x="25911" y="626479"/>
                      <a:pt x="21242" y="607364"/>
                    </a:cubicBezTo>
                    <a:lnTo>
                      <a:pt x="10153" y="585084"/>
                    </a:lnTo>
                    <a:lnTo>
                      <a:pt x="54685" y="569111"/>
                    </a:lnTo>
                    <a:cubicBezTo>
                      <a:pt x="204201" y="515752"/>
                      <a:pt x="380718" y="453301"/>
                      <a:pt x="589365" y="378052"/>
                    </a:cubicBezTo>
                    <a:lnTo>
                      <a:pt x="631575" y="362737"/>
                    </a:lnTo>
                    <a:lnTo>
                      <a:pt x="631575" y="362737"/>
                    </a:lnTo>
                    <a:lnTo>
                      <a:pt x="808911" y="298398"/>
                    </a:ln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487613" y="900698"/>
                <a:ext cx="1063937" cy="527116"/>
              </a:xfrm>
              <a:custGeom>
                <a:avLst/>
                <a:gdLst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3816" h="586509">
                    <a:moveTo>
                      <a:pt x="0" y="0"/>
                    </a:moveTo>
                    <a:lnTo>
                      <a:pt x="89086" y="32664"/>
                    </a:lnTo>
                    <a:lnTo>
                      <a:pt x="1183816" y="442243"/>
                    </a:lnTo>
                    <a:cubicBezTo>
                      <a:pt x="1100717" y="487878"/>
                      <a:pt x="1016917" y="535227"/>
                      <a:pt x="931168" y="585071"/>
                    </a:cubicBezTo>
                    <a:lnTo>
                      <a:pt x="928758" y="586509"/>
                    </a:lnTo>
                    <a:lnTo>
                      <a:pt x="844485" y="586509"/>
                    </a:lnTo>
                    <a:lnTo>
                      <a:pt x="837296" y="578265"/>
                    </a:lnTo>
                    <a:cubicBezTo>
                      <a:pt x="830674" y="564378"/>
                      <a:pt x="833279" y="548407"/>
                      <a:pt x="844217" y="528864"/>
                    </a:cubicBezTo>
                    <a:cubicBezTo>
                      <a:pt x="1035786" y="287855"/>
                      <a:pt x="455776" y="291704"/>
                      <a:pt x="664275" y="530786"/>
                    </a:cubicBezTo>
                    <a:cubicBezTo>
                      <a:pt x="677296" y="545320"/>
                      <a:pt x="680481" y="562700"/>
                      <a:pt x="675300" y="578602"/>
                    </a:cubicBezTo>
                    <a:lnTo>
                      <a:pt x="670365" y="586509"/>
                    </a:lnTo>
                    <a:lnTo>
                      <a:pt x="0" y="5865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487613" y="1211376"/>
                <a:ext cx="842656" cy="1752587"/>
              </a:xfrm>
              <a:custGeom>
                <a:avLst/>
                <a:gdLst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37602" h="1950059">
                    <a:moveTo>
                      <a:pt x="751949" y="6"/>
                    </a:moveTo>
                    <a:cubicBezTo>
                      <a:pt x="853341" y="-640"/>
                      <a:pt x="955500" y="60092"/>
                      <a:pt x="844217" y="183180"/>
                    </a:cubicBezTo>
                    <a:cubicBezTo>
                      <a:pt x="833278" y="202723"/>
                      <a:pt x="830673" y="218694"/>
                      <a:pt x="837296" y="232581"/>
                    </a:cubicBezTo>
                    <a:lnTo>
                      <a:pt x="840059" y="235750"/>
                    </a:lnTo>
                    <a:lnTo>
                      <a:pt x="937602" y="235750"/>
                    </a:lnTo>
                    <a:lnTo>
                      <a:pt x="931168" y="239388"/>
                    </a:lnTo>
                    <a:cubicBezTo>
                      <a:pt x="845419" y="289231"/>
                      <a:pt x="757722" y="341569"/>
                      <a:pt x="666830" y="397179"/>
                    </a:cubicBezTo>
                    <a:cubicBezTo>
                      <a:pt x="559522" y="618613"/>
                      <a:pt x="584003" y="1187235"/>
                      <a:pt x="572663" y="1416987"/>
                    </a:cubicBezTo>
                    <a:cubicBezTo>
                      <a:pt x="680407" y="1432000"/>
                      <a:pt x="718594" y="1638709"/>
                      <a:pt x="699712" y="1846496"/>
                    </a:cubicBezTo>
                    <a:lnTo>
                      <a:pt x="683023" y="1950059"/>
                    </a:lnTo>
                    <a:lnTo>
                      <a:pt x="681283" y="1949796"/>
                    </a:lnTo>
                    <a:cubicBezTo>
                      <a:pt x="614992" y="1927218"/>
                      <a:pt x="578393" y="1869977"/>
                      <a:pt x="661855" y="1777661"/>
                    </a:cubicBezTo>
                    <a:cubicBezTo>
                      <a:pt x="667325" y="1767889"/>
                      <a:pt x="670710" y="1759011"/>
                      <a:pt x="671901" y="1750839"/>
                    </a:cubicBezTo>
                    <a:lnTo>
                      <a:pt x="670653" y="1741822"/>
                    </a:lnTo>
                    <a:lnTo>
                      <a:pt x="0" y="1741822"/>
                    </a:lnTo>
                    <a:lnTo>
                      <a:pt x="0" y="1072457"/>
                    </a:lnTo>
                    <a:lnTo>
                      <a:pt x="18318" y="1069922"/>
                    </a:lnTo>
                    <a:cubicBezTo>
                      <a:pt x="26489" y="1071112"/>
                      <a:pt x="35368" y="1074498"/>
                      <a:pt x="45139" y="1079967"/>
                    </a:cubicBezTo>
                    <a:cubicBezTo>
                      <a:pt x="286148" y="1287035"/>
                      <a:pt x="288068" y="712663"/>
                      <a:pt x="43217" y="900026"/>
                    </a:cubicBezTo>
                    <a:cubicBezTo>
                      <a:pt x="35950" y="906536"/>
                      <a:pt x="27971" y="910587"/>
                      <a:pt x="19822" y="912364"/>
                    </a:cubicBezTo>
                    <a:lnTo>
                      <a:pt x="0" y="911298"/>
                    </a:lnTo>
                    <a:lnTo>
                      <a:pt x="0" y="235750"/>
                    </a:lnTo>
                    <a:lnTo>
                      <a:pt x="673532" y="235750"/>
                    </a:lnTo>
                    <a:lnTo>
                      <a:pt x="675300" y="232918"/>
                    </a:lnTo>
                    <a:cubicBezTo>
                      <a:pt x="680480" y="217016"/>
                      <a:pt x="677296" y="199636"/>
                      <a:pt x="664275" y="185102"/>
                    </a:cubicBezTo>
                    <a:cubicBezTo>
                      <a:pt x="549930" y="62676"/>
                      <a:pt x="650556" y="652"/>
                      <a:pt x="751949" y="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278159" y="4121249"/>
                <a:ext cx="1563015" cy="1558687"/>
              </a:xfrm>
              <a:custGeom>
                <a:avLst/>
                <a:gdLst>
                  <a:gd name="connsiteX0" fmla="*/ 232733 w 1738806"/>
                  <a:gd name="connsiteY0" fmla="*/ 0 h 1734311"/>
                  <a:gd name="connsiteX1" fmla="*/ 294614 w 1738806"/>
                  <a:gd name="connsiteY1" fmla="*/ 0 h 1734311"/>
                  <a:gd name="connsiteX2" fmla="*/ 297031 w 1738806"/>
                  <a:gd name="connsiteY2" fmla="*/ 50762 h 1734311"/>
                  <a:gd name="connsiteX3" fmla="*/ 405030 w 1738806"/>
                  <a:gd name="connsiteY3" fmla="*/ 306972 h 1734311"/>
                  <a:gd name="connsiteX4" fmla="*/ 1333103 w 1738806"/>
                  <a:gd name="connsiteY4" fmla="*/ 652147 h 1734311"/>
                  <a:gd name="connsiteX5" fmla="*/ 1501860 w 1738806"/>
                  <a:gd name="connsiteY5" fmla="*/ 726876 h 1734311"/>
                  <a:gd name="connsiteX6" fmla="*/ 1497731 w 1738806"/>
                  <a:gd name="connsiteY6" fmla="*/ 754125 h 1734311"/>
                  <a:gd name="connsiteX7" fmla="*/ 1682827 w 1738806"/>
                  <a:gd name="connsiteY7" fmla="*/ 841799 h 1734311"/>
                  <a:gd name="connsiteX8" fmla="*/ 1706222 w 1738806"/>
                  <a:gd name="connsiteY8" fmla="*/ 829461 h 1734311"/>
                  <a:gd name="connsiteX9" fmla="*/ 1710067 w 1738806"/>
                  <a:gd name="connsiteY9" fmla="*/ 829668 h 1734311"/>
                  <a:gd name="connsiteX10" fmla="*/ 1738806 w 1738806"/>
                  <a:gd name="connsiteY10" fmla="*/ 844286 h 1734311"/>
                  <a:gd name="connsiteX11" fmla="*/ 1738806 w 1738806"/>
                  <a:gd name="connsiteY11" fmla="*/ 1506073 h 1734311"/>
                  <a:gd name="connsiteX12" fmla="*/ 1063254 w 1738806"/>
                  <a:gd name="connsiteY12" fmla="*/ 1506073 h 1734311"/>
                  <a:gd name="connsiteX13" fmla="*/ 1062193 w 1738806"/>
                  <a:gd name="connsiteY13" fmla="*/ 1525816 h 1734311"/>
                  <a:gd name="connsiteX14" fmla="*/ 1074531 w 1738806"/>
                  <a:gd name="connsiteY14" fmla="*/ 1549211 h 1734311"/>
                  <a:gd name="connsiteX15" fmla="*/ 894589 w 1738806"/>
                  <a:gd name="connsiteY15" fmla="*/ 1551133 h 1734311"/>
                  <a:gd name="connsiteX16" fmla="*/ 904635 w 1738806"/>
                  <a:gd name="connsiteY16" fmla="*/ 1524312 h 1734311"/>
                  <a:gd name="connsiteX17" fmla="*/ 902110 w 1738806"/>
                  <a:gd name="connsiteY17" fmla="*/ 1506073 h 1734311"/>
                  <a:gd name="connsiteX18" fmla="*/ 232733 w 1738806"/>
                  <a:gd name="connsiteY18" fmla="*/ 1506073 h 1734311"/>
                  <a:gd name="connsiteX19" fmla="*/ 232733 w 1738806"/>
                  <a:gd name="connsiteY19" fmla="*/ 830763 h 1734311"/>
                  <a:gd name="connsiteX20" fmla="*/ 208497 w 1738806"/>
                  <a:gd name="connsiteY20" fmla="*/ 829460 h 1734311"/>
                  <a:gd name="connsiteX21" fmla="*/ 185102 w 1738806"/>
                  <a:gd name="connsiteY21" fmla="*/ 841798 h 1734311"/>
                  <a:gd name="connsiteX22" fmla="*/ 102540 w 1738806"/>
                  <a:gd name="connsiteY22" fmla="*/ 615068 h 1734311"/>
                  <a:gd name="connsiteX23" fmla="*/ 183179 w 1738806"/>
                  <a:gd name="connsiteY23" fmla="*/ 661856 h 1734311"/>
                  <a:gd name="connsiteX24" fmla="*/ 232581 w 1738806"/>
                  <a:gd name="connsiteY24" fmla="*/ 668777 h 1734311"/>
                  <a:gd name="connsiteX25" fmla="*/ 232733 w 1738806"/>
                  <a:gd name="connsiteY25" fmla="*/ 668644 h 1734311"/>
                  <a:gd name="connsiteX0" fmla="*/ 231836 w 1737909"/>
                  <a:gd name="connsiteY0" fmla="*/ 0 h 1734311"/>
                  <a:gd name="connsiteX1" fmla="*/ 293717 w 1737909"/>
                  <a:gd name="connsiteY1" fmla="*/ 0 h 1734311"/>
                  <a:gd name="connsiteX2" fmla="*/ 296134 w 1737909"/>
                  <a:gd name="connsiteY2" fmla="*/ 50762 h 1734311"/>
                  <a:gd name="connsiteX3" fmla="*/ 404133 w 1737909"/>
                  <a:gd name="connsiteY3" fmla="*/ 306972 h 1734311"/>
                  <a:gd name="connsiteX4" fmla="*/ 1332206 w 1737909"/>
                  <a:gd name="connsiteY4" fmla="*/ 652147 h 1734311"/>
                  <a:gd name="connsiteX5" fmla="*/ 1500963 w 1737909"/>
                  <a:gd name="connsiteY5" fmla="*/ 726876 h 1734311"/>
                  <a:gd name="connsiteX6" fmla="*/ 1496834 w 1737909"/>
                  <a:gd name="connsiteY6" fmla="*/ 754125 h 1734311"/>
                  <a:gd name="connsiteX7" fmla="*/ 1681930 w 1737909"/>
                  <a:gd name="connsiteY7" fmla="*/ 841799 h 1734311"/>
                  <a:gd name="connsiteX8" fmla="*/ 1705325 w 1737909"/>
                  <a:gd name="connsiteY8" fmla="*/ 829461 h 1734311"/>
                  <a:gd name="connsiteX9" fmla="*/ 1709170 w 1737909"/>
                  <a:gd name="connsiteY9" fmla="*/ 829668 h 1734311"/>
                  <a:gd name="connsiteX10" fmla="*/ 1737909 w 1737909"/>
                  <a:gd name="connsiteY10" fmla="*/ 844286 h 1734311"/>
                  <a:gd name="connsiteX11" fmla="*/ 1737909 w 1737909"/>
                  <a:gd name="connsiteY11" fmla="*/ 1506073 h 1734311"/>
                  <a:gd name="connsiteX12" fmla="*/ 1062357 w 1737909"/>
                  <a:gd name="connsiteY12" fmla="*/ 1506073 h 1734311"/>
                  <a:gd name="connsiteX13" fmla="*/ 1061296 w 1737909"/>
                  <a:gd name="connsiteY13" fmla="*/ 1525816 h 1734311"/>
                  <a:gd name="connsiteX14" fmla="*/ 1073634 w 1737909"/>
                  <a:gd name="connsiteY14" fmla="*/ 1549211 h 1734311"/>
                  <a:gd name="connsiteX15" fmla="*/ 893692 w 1737909"/>
                  <a:gd name="connsiteY15" fmla="*/ 1551133 h 1734311"/>
                  <a:gd name="connsiteX16" fmla="*/ 903738 w 1737909"/>
                  <a:gd name="connsiteY16" fmla="*/ 1524312 h 1734311"/>
                  <a:gd name="connsiteX17" fmla="*/ 901213 w 1737909"/>
                  <a:gd name="connsiteY17" fmla="*/ 1506073 h 1734311"/>
                  <a:gd name="connsiteX18" fmla="*/ 231836 w 1737909"/>
                  <a:gd name="connsiteY18" fmla="*/ 1506073 h 1734311"/>
                  <a:gd name="connsiteX19" fmla="*/ 231836 w 1737909"/>
                  <a:gd name="connsiteY19" fmla="*/ 830763 h 1734311"/>
                  <a:gd name="connsiteX20" fmla="*/ 207600 w 1737909"/>
                  <a:gd name="connsiteY20" fmla="*/ 829460 h 1734311"/>
                  <a:gd name="connsiteX21" fmla="*/ 184205 w 1737909"/>
                  <a:gd name="connsiteY21" fmla="*/ 841798 h 1734311"/>
                  <a:gd name="connsiteX22" fmla="*/ 101643 w 1737909"/>
                  <a:gd name="connsiteY22" fmla="*/ 615068 h 1734311"/>
                  <a:gd name="connsiteX23" fmla="*/ 182282 w 1737909"/>
                  <a:gd name="connsiteY23" fmla="*/ 661856 h 1734311"/>
                  <a:gd name="connsiteX24" fmla="*/ 231684 w 1737909"/>
                  <a:gd name="connsiteY24" fmla="*/ 668777 h 1734311"/>
                  <a:gd name="connsiteX25" fmla="*/ 231836 w 1737909"/>
                  <a:gd name="connsiteY25" fmla="*/ 668644 h 1734311"/>
                  <a:gd name="connsiteX26" fmla="*/ 231836 w 1737909"/>
                  <a:gd name="connsiteY26" fmla="*/ 0 h 1734311"/>
                  <a:gd name="connsiteX0" fmla="*/ 233054 w 1739127"/>
                  <a:gd name="connsiteY0" fmla="*/ 0 h 1734311"/>
                  <a:gd name="connsiteX1" fmla="*/ 294935 w 1739127"/>
                  <a:gd name="connsiteY1" fmla="*/ 0 h 1734311"/>
                  <a:gd name="connsiteX2" fmla="*/ 297352 w 1739127"/>
                  <a:gd name="connsiteY2" fmla="*/ 50762 h 1734311"/>
                  <a:gd name="connsiteX3" fmla="*/ 405351 w 1739127"/>
                  <a:gd name="connsiteY3" fmla="*/ 306972 h 1734311"/>
                  <a:gd name="connsiteX4" fmla="*/ 1333424 w 1739127"/>
                  <a:gd name="connsiteY4" fmla="*/ 652147 h 1734311"/>
                  <a:gd name="connsiteX5" fmla="*/ 1502181 w 1739127"/>
                  <a:gd name="connsiteY5" fmla="*/ 726876 h 1734311"/>
                  <a:gd name="connsiteX6" fmla="*/ 1498052 w 1739127"/>
                  <a:gd name="connsiteY6" fmla="*/ 754125 h 1734311"/>
                  <a:gd name="connsiteX7" fmla="*/ 1683148 w 1739127"/>
                  <a:gd name="connsiteY7" fmla="*/ 841799 h 1734311"/>
                  <a:gd name="connsiteX8" fmla="*/ 1706543 w 1739127"/>
                  <a:gd name="connsiteY8" fmla="*/ 829461 h 1734311"/>
                  <a:gd name="connsiteX9" fmla="*/ 1710388 w 1739127"/>
                  <a:gd name="connsiteY9" fmla="*/ 829668 h 1734311"/>
                  <a:gd name="connsiteX10" fmla="*/ 1739127 w 1739127"/>
                  <a:gd name="connsiteY10" fmla="*/ 844286 h 1734311"/>
                  <a:gd name="connsiteX11" fmla="*/ 1739127 w 1739127"/>
                  <a:gd name="connsiteY11" fmla="*/ 1506073 h 1734311"/>
                  <a:gd name="connsiteX12" fmla="*/ 1063575 w 1739127"/>
                  <a:gd name="connsiteY12" fmla="*/ 1506073 h 1734311"/>
                  <a:gd name="connsiteX13" fmla="*/ 1062514 w 1739127"/>
                  <a:gd name="connsiteY13" fmla="*/ 1525816 h 1734311"/>
                  <a:gd name="connsiteX14" fmla="*/ 1074852 w 1739127"/>
                  <a:gd name="connsiteY14" fmla="*/ 1549211 h 1734311"/>
                  <a:gd name="connsiteX15" fmla="*/ 894910 w 1739127"/>
                  <a:gd name="connsiteY15" fmla="*/ 1551133 h 1734311"/>
                  <a:gd name="connsiteX16" fmla="*/ 904956 w 1739127"/>
                  <a:gd name="connsiteY16" fmla="*/ 1524312 h 1734311"/>
                  <a:gd name="connsiteX17" fmla="*/ 902431 w 1739127"/>
                  <a:gd name="connsiteY17" fmla="*/ 1506073 h 1734311"/>
                  <a:gd name="connsiteX18" fmla="*/ 233054 w 1739127"/>
                  <a:gd name="connsiteY18" fmla="*/ 1506073 h 1734311"/>
                  <a:gd name="connsiteX19" fmla="*/ 233054 w 1739127"/>
                  <a:gd name="connsiteY19" fmla="*/ 830763 h 1734311"/>
                  <a:gd name="connsiteX20" fmla="*/ 208818 w 1739127"/>
                  <a:gd name="connsiteY20" fmla="*/ 829460 h 1734311"/>
                  <a:gd name="connsiteX21" fmla="*/ 185423 w 1739127"/>
                  <a:gd name="connsiteY21" fmla="*/ 841798 h 1734311"/>
                  <a:gd name="connsiteX22" fmla="*/ 102861 w 1739127"/>
                  <a:gd name="connsiteY22" fmla="*/ 615068 h 1734311"/>
                  <a:gd name="connsiteX23" fmla="*/ 183500 w 1739127"/>
                  <a:gd name="connsiteY23" fmla="*/ 661856 h 1734311"/>
                  <a:gd name="connsiteX24" fmla="*/ 232902 w 1739127"/>
                  <a:gd name="connsiteY24" fmla="*/ 668777 h 1734311"/>
                  <a:gd name="connsiteX25" fmla="*/ 233054 w 1739127"/>
                  <a:gd name="connsiteY25" fmla="*/ 668644 h 1734311"/>
                  <a:gd name="connsiteX26" fmla="*/ 233054 w 1739127"/>
                  <a:gd name="connsiteY26" fmla="*/ 0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9127" h="1734311">
                    <a:moveTo>
                      <a:pt x="233054" y="0"/>
                    </a:moveTo>
                    <a:lnTo>
                      <a:pt x="294935" y="0"/>
                    </a:lnTo>
                    <a:lnTo>
                      <a:pt x="297352" y="50762"/>
                    </a:lnTo>
                    <a:cubicBezTo>
                      <a:pt x="309274" y="158539"/>
                      <a:pt x="347739" y="261752"/>
                      <a:pt x="405351" y="306972"/>
                    </a:cubicBezTo>
                    <a:cubicBezTo>
                      <a:pt x="525701" y="378270"/>
                      <a:pt x="906942" y="474816"/>
                      <a:pt x="1333424" y="652147"/>
                    </a:cubicBezTo>
                    <a:lnTo>
                      <a:pt x="1502181" y="726876"/>
                    </a:lnTo>
                    <a:lnTo>
                      <a:pt x="1498052" y="754125"/>
                    </a:lnTo>
                    <a:cubicBezTo>
                      <a:pt x="1498698" y="855517"/>
                      <a:pt x="1560722" y="956144"/>
                      <a:pt x="1683148" y="841799"/>
                    </a:cubicBezTo>
                    <a:cubicBezTo>
                      <a:pt x="1690415" y="835289"/>
                      <a:pt x="1698393" y="831237"/>
                      <a:pt x="1706543" y="829461"/>
                    </a:cubicBezTo>
                    <a:lnTo>
                      <a:pt x="1710388" y="829668"/>
                    </a:lnTo>
                    <a:lnTo>
                      <a:pt x="1739127" y="844286"/>
                    </a:lnTo>
                    <a:lnTo>
                      <a:pt x="1739127" y="1506073"/>
                    </a:lnTo>
                    <a:lnTo>
                      <a:pt x="1063575" y="1506073"/>
                    </a:lnTo>
                    <a:cubicBezTo>
                      <a:pt x="1063221" y="1512654"/>
                      <a:pt x="1062868" y="1519235"/>
                      <a:pt x="1062514" y="1525816"/>
                    </a:cubicBezTo>
                    <a:cubicBezTo>
                      <a:pt x="1064290" y="1533965"/>
                      <a:pt x="1068341" y="1541944"/>
                      <a:pt x="1074852" y="1549211"/>
                    </a:cubicBezTo>
                    <a:cubicBezTo>
                      <a:pt x="1303542" y="1794062"/>
                      <a:pt x="672345" y="1797308"/>
                      <a:pt x="894910" y="1551133"/>
                    </a:cubicBezTo>
                    <a:cubicBezTo>
                      <a:pt x="900379" y="1541362"/>
                      <a:pt x="903765" y="1532483"/>
                      <a:pt x="904956" y="1524312"/>
                    </a:cubicBezTo>
                    <a:lnTo>
                      <a:pt x="902431" y="1506073"/>
                    </a:lnTo>
                    <a:lnTo>
                      <a:pt x="233054" y="1506073"/>
                    </a:lnTo>
                    <a:lnTo>
                      <a:pt x="233054" y="830763"/>
                    </a:lnTo>
                    <a:lnTo>
                      <a:pt x="208818" y="829460"/>
                    </a:lnTo>
                    <a:cubicBezTo>
                      <a:pt x="200668" y="831236"/>
                      <a:pt x="192365" y="834942"/>
                      <a:pt x="185423" y="841798"/>
                    </a:cubicBezTo>
                    <a:cubicBezTo>
                      <a:pt x="-25938" y="1050555"/>
                      <a:pt x="-60973" y="575000"/>
                      <a:pt x="102861" y="615068"/>
                    </a:cubicBezTo>
                    <a:cubicBezTo>
                      <a:pt x="125617" y="620633"/>
                      <a:pt x="152728" y="634036"/>
                      <a:pt x="183500" y="661856"/>
                    </a:cubicBezTo>
                    <a:cubicBezTo>
                      <a:pt x="203043" y="672795"/>
                      <a:pt x="219014" y="675400"/>
                      <a:pt x="232902" y="668777"/>
                    </a:cubicBezTo>
                    <a:cubicBezTo>
                      <a:pt x="232953" y="668733"/>
                      <a:pt x="233003" y="668688"/>
                      <a:pt x="233054" y="668644"/>
                    </a:cubicBezTo>
                    <a:lnTo>
                      <a:pt x="2330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944255" y="5279617"/>
                <a:ext cx="1775168" cy="1294184"/>
              </a:xfrm>
              <a:custGeom>
                <a:avLst/>
                <a:gdLst>
                  <a:gd name="connsiteX0" fmla="*/ 968212 w 1975185"/>
                  <a:gd name="connsiteY0" fmla="*/ 6 h 1439872"/>
                  <a:gd name="connsiteX1" fmla="*/ 1060480 w 1975185"/>
                  <a:gd name="connsiteY1" fmla="*/ 183180 h 1439872"/>
                  <a:gd name="connsiteX2" fmla="*/ 1050434 w 1975185"/>
                  <a:gd name="connsiteY2" fmla="*/ 210001 h 1439872"/>
                  <a:gd name="connsiteX3" fmla="*/ 1050707 w 1975185"/>
                  <a:gd name="connsiteY3" fmla="*/ 211976 h 1439872"/>
                  <a:gd name="connsiteX4" fmla="*/ 1722334 w 1975185"/>
                  <a:gd name="connsiteY4" fmla="*/ 211976 h 1439872"/>
                  <a:gd name="connsiteX5" fmla="*/ 1722334 w 1975185"/>
                  <a:gd name="connsiteY5" fmla="*/ 874834 h 1439872"/>
                  <a:gd name="connsiteX6" fmla="*/ 1742268 w 1975185"/>
                  <a:gd name="connsiteY6" fmla="*/ 887277 h 1439872"/>
                  <a:gd name="connsiteX7" fmla="*/ 1790084 w 1975185"/>
                  <a:gd name="connsiteY7" fmla="*/ 876252 h 1439872"/>
                  <a:gd name="connsiteX8" fmla="*/ 1879026 w 1975185"/>
                  <a:gd name="connsiteY8" fmla="*/ 826022 h 1439872"/>
                  <a:gd name="connsiteX9" fmla="*/ 1902280 w 1975185"/>
                  <a:gd name="connsiteY9" fmla="*/ 827009 h 1439872"/>
                  <a:gd name="connsiteX10" fmla="*/ 1792007 w 1975185"/>
                  <a:gd name="connsiteY10" fmla="*/ 1056194 h 1439872"/>
                  <a:gd name="connsiteX11" fmla="*/ 1723151 w 1975185"/>
                  <a:gd name="connsiteY11" fmla="*/ 1066239 h 1439872"/>
                  <a:gd name="connsiteX12" fmla="*/ 1722334 w 1975185"/>
                  <a:gd name="connsiteY12" fmla="*/ 1067712 h 1439872"/>
                  <a:gd name="connsiteX13" fmla="*/ 1722334 w 1975185"/>
                  <a:gd name="connsiteY13" fmla="*/ 1438340 h 1439872"/>
                  <a:gd name="connsiteX14" fmla="*/ 216261 w 1975185"/>
                  <a:gd name="connsiteY14" fmla="*/ 1439872 h 1439872"/>
                  <a:gd name="connsiteX15" fmla="*/ 216261 w 1975185"/>
                  <a:gd name="connsiteY15" fmla="*/ 1041854 h 1439872"/>
                  <a:gd name="connsiteX16" fmla="*/ 208497 w 1975185"/>
                  <a:gd name="connsiteY16" fmla="*/ 1041436 h 1439872"/>
                  <a:gd name="connsiteX17" fmla="*/ 185102 w 1975185"/>
                  <a:gd name="connsiteY17" fmla="*/ 1053774 h 1439872"/>
                  <a:gd name="connsiteX18" fmla="*/ 74590 w 1975185"/>
                  <a:gd name="connsiteY18" fmla="*/ 826612 h 1439872"/>
                  <a:gd name="connsiteX19" fmla="*/ 102540 w 1975185"/>
                  <a:gd name="connsiteY19" fmla="*/ 827044 h 1439872"/>
                  <a:gd name="connsiteX20" fmla="*/ 183179 w 1975185"/>
                  <a:gd name="connsiteY20" fmla="*/ 873832 h 1439872"/>
                  <a:gd name="connsiteX21" fmla="*/ 210001 w 1975185"/>
                  <a:gd name="connsiteY21" fmla="*/ 883878 h 1439872"/>
                  <a:gd name="connsiteX22" fmla="*/ 216261 w 1975185"/>
                  <a:gd name="connsiteY22" fmla="*/ 883012 h 1439872"/>
                  <a:gd name="connsiteX23" fmla="*/ 216261 w 1975185"/>
                  <a:gd name="connsiteY23" fmla="*/ 211976 h 1439872"/>
                  <a:gd name="connsiteX24" fmla="*/ 892689 w 1975185"/>
                  <a:gd name="connsiteY24" fmla="*/ 211976 h 1439872"/>
                  <a:gd name="connsiteX25" fmla="*/ 892876 w 1975185"/>
                  <a:gd name="connsiteY25" fmla="*/ 208497 h 1439872"/>
                  <a:gd name="connsiteX26" fmla="*/ 880538 w 1975185"/>
                  <a:gd name="connsiteY26" fmla="*/ 185102 h 1439872"/>
                  <a:gd name="connsiteX27" fmla="*/ 968212 w 1975185"/>
                  <a:gd name="connsiteY27" fmla="*/ 6 h 1439872"/>
                  <a:gd name="connsiteX0" fmla="*/ 968212 w 1975185"/>
                  <a:gd name="connsiteY0" fmla="*/ 139 h 1440005"/>
                  <a:gd name="connsiteX1" fmla="*/ 1060480 w 1975185"/>
                  <a:gd name="connsiteY1" fmla="*/ 183313 h 1440005"/>
                  <a:gd name="connsiteX2" fmla="*/ 1050434 w 1975185"/>
                  <a:gd name="connsiteY2" fmla="*/ 210134 h 1440005"/>
                  <a:gd name="connsiteX3" fmla="*/ 1050707 w 1975185"/>
                  <a:gd name="connsiteY3" fmla="*/ 212109 h 1440005"/>
                  <a:gd name="connsiteX4" fmla="*/ 1722334 w 1975185"/>
                  <a:gd name="connsiteY4" fmla="*/ 212109 h 1440005"/>
                  <a:gd name="connsiteX5" fmla="*/ 1722334 w 1975185"/>
                  <a:gd name="connsiteY5" fmla="*/ 874967 h 1440005"/>
                  <a:gd name="connsiteX6" fmla="*/ 1742268 w 1975185"/>
                  <a:gd name="connsiteY6" fmla="*/ 887410 h 1440005"/>
                  <a:gd name="connsiteX7" fmla="*/ 1790084 w 1975185"/>
                  <a:gd name="connsiteY7" fmla="*/ 876385 h 1440005"/>
                  <a:gd name="connsiteX8" fmla="*/ 1879026 w 1975185"/>
                  <a:gd name="connsiteY8" fmla="*/ 826155 h 1440005"/>
                  <a:gd name="connsiteX9" fmla="*/ 1902280 w 1975185"/>
                  <a:gd name="connsiteY9" fmla="*/ 827142 h 1440005"/>
                  <a:gd name="connsiteX10" fmla="*/ 1792007 w 1975185"/>
                  <a:gd name="connsiteY10" fmla="*/ 1056327 h 1440005"/>
                  <a:gd name="connsiteX11" fmla="*/ 1723151 w 1975185"/>
                  <a:gd name="connsiteY11" fmla="*/ 1066372 h 1440005"/>
                  <a:gd name="connsiteX12" fmla="*/ 1722334 w 1975185"/>
                  <a:gd name="connsiteY12" fmla="*/ 1067845 h 1440005"/>
                  <a:gd name="connsiteX13" fmla="*/ 1722334 w 1975185"/>
                  <a:gd name="connsiteY13" fmla="*/ 1438473 h 1440005"/>
                  <a:gd name="connsiteX14" fmla="*/ 216261 w 1975185"/>
                  <a:gd name="connsiteY14" fmla="*/ 1440005 h 1440005"/>
                  <a:gd name="connsiteX15" fmla="*/ 216261 w 1975185"/>
                  <a:gd name="connsiteY15" fmla="*/ 1041987 h 1440005"/>
                  <a:gd name="connsiteX16" fmla="*/ 208497 w 1975185"/>
                  <a:gd name="connsiteY16" fmla="*/ 1041569 h 1440005"/>
                  <a:gd name="connsiteX17" fmla="*/ 185102 w 1975185"/>
                  <a:gd name="connsiteY17" fmla="*/ 1053907 h 1440005"/>
                  <a:gd name="connsiteX18" fmla="*/ 74590 w 1975185"/>
                  <a:gd name="connsiteY18" fmla="*/ 826745 h 1440005"/>
                  <a:gd name="connsiteX19" fmla="*/ 102540 w 1975185"/>
                  <a:gd name="connsiteY19" fmla="*/ 827177 h 1440005"/>
                  <a:gd name="connsiteX20" fmla="*/ 183179 w 1975185"/>
                  <a:gd name="connsiteY20" fmla="*/ 873965 h 1440005"/>
                  <a:gd name="connsiteX21" fmla="*/ 210001 w 1975185"/>
                  <a:gd name="connsiteY21" fmla="*/ 884011 h 1440005"/>
                  <a:gd name="connsiteX22" fmla="*/ 216261 w 1975185"/>
                  <a:gd name="connsiteY22" fmla="*/ 883145 h 1440005"/>
                  <a:gd name="connsiteX23" fmla="*/ 216261 w 1975185"/>
                  <a:gd name="connsiteY23" fmla="*/ 212109 h 1440005"/>
                  <a:gd name="connsiteX24" fmla="*/ 892689 w 1975185"/>
                  <a:gd name="connsiteY24" fmla="*/ 212109 h 1440005"/>
                  <a:gd name="connsiteX25" fmla="*/ 892876 w 1975185"/>
                  <a:gd name="connsiteY25" fmla="*/ 208630 h 1440005"/>
                  <a:gd name="connsiteX26" fmla="*/ 880538 w 1975185"/>
                  <a:gd name="connsiteY26" fmla="*/ 185235 h 1440005"/>
                  <a:gd name="connsiteX27" fmla="*/ 968212 w 1975185"/>
                  <a:gd name="connsiteY27" fmla="*/ 139 h 14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75185" h="1440005">
                    <a:moveTo>
                      <a:pt x="968212" y="139"/>
                    </a:moveTo>
                    <a:cubicBezTo>
                      <a:pt x="1081142" y="-3391"/>
                      <a:pt x="1171762" y="60225"/>
                      <a:pt x="1060480" y="183313"/>
                    </a:cubicBezTo>
                    <a:cubicBezTo>
                      <a:pt x="1055010" y="193084"/>
                      <a:pt x="1051625" y="201963"/>
                      <a:pt x="1050434" y="210134"/>
                    </a:cubicBezTo>
                    <a:lnTo>
                      <a:pt x="1050707" y="212109"/>
                    </a:lnTo>
                    <a:lnTo>
                      <a:pt x="1722334" y="212109"/>
                    </a:lnTo>
                    <a:lnTo>
                      <a:pt x="1722334" y="874967"/>
                    </a:lnTo>
                    <a:lnTo>
                      <a:pt x="1742268" y="887410"/>
                    </a:lnTo>
                    <a:cubicBezTo>
                      <a:pt x="1758170" y="892591"/>
                      <a:pt x="1775550" y="889406"/>
                      <a:pt x="1790084" y="876385"/>
                    </a:cubicBezTo>
                    <a:cubicBezTo>
                      <a:pt x="1824516" y="844226"/>
                      <a:pt x="1854171" y="829071"/>
                      <a:pt x="1879026" y="826155"/>
                    </a:cubicBezTo>
                    <a:cubicBezTo>
                      <a:pt x="1887311" y="825182"/>
                      <a:pt x="1895062" y="825570"/>
                      <a:pt x="1902280" y="827142"/>
                    </a:cubicBezTo>
                    <a:cubicBezTo>
                      <a:pt x="2027384" y="854379"/>
                      <a:pt x="1992024" y="1237161"/>
                      <a:pt x="1792007" y="1056327"/>
                    </a:cubicBezTo>
                    <a:cubicBezTo>
                      <a:pt x="1762692" y="1039919"/>
                      <a:pt x="1741414" y="1042263"/>
                      <a:pt x="1723151" y="1066372"/>
                    </a:cubicBezTo>
                    <a:lnTo>
                      <a:pt x="1722334" y="1067845"/>
                    </a:lnTo>
                    <a:lnTo>
                      <a:pt x="1722334" y="1438473"/>
                    </a:lnTo>
                    <a:lnTo>
                      <a:pt x="216261" y="1440005"/>
                    </a:lnTo>
                    <a:lnTo>
                      <a:pt x="216261" y="1041987"/>
                    </a:lnTo>
                    <a:lnTo>
                      <a:pt x="208497" y="1041569"/>
                    </a:lnTo>
                    <a:cubicBezTo>
                      <a:pt x="200347" y="1043345"/>
                      <a:pt x="192369" y="1047397"/>
                      <a:pt x="185102" y="1053907"/>
                    </a:cubicBezTo>
                    <a:cubicBezTo>
                      <a:pt x="-15753" y="1241505"/>
                      <a:pt x="-54028" y="850473"/>
                      <a:pt x="74590" y="826745"/>
                    </a:cubicBezTo>
                    <a:cubicBezTo>
                      <a:pt x="83164" y="825162"/>
                      <a:pt x="92480" y="825213"/>
                      <a:pt x="102540" y="827177"/>
                    </a:cubicBezTo>
                    <a:cubicBezTo>
                      <a:pt x="125533" y="831664"/>
                      <a:pt x="152407" y="846145"/>
                      <a:pt x="183179" y="873965"/>
                    </a:cubicBezTo>
                    <a:cubicBezTo>
                      <a:pt x="192951" y="879435"/>
                      <a:pt x="201829" y="882820"/>
                      <a:pt x="210001" y="884011"/>
                    </a:cubicBezTo>
                    <a:lnTo>
                      <a:pt x="216261" y="883145"/>
                    </a:lnTo>
                    <a:lnTo>
                      <a:pt x="216261" y="212109"/>
                    </a:lnTo>
                    <a:lnTo>
                      <a:pt x="892689" y="212109"/>
                    </a:lnTo>
                    <a:cubicBezTo>
                      <a:pt x="892751" y="210949"/>
                      <a:pt x="892814" y="209790"/>
                      <a:pt x="892876" y="208630"/>
                    </a:cubicBezTo>
                    <a:cubicBezTo>
                      <a:pt x="891100" y="200481"/>
                      <a:pt x="887048" y="192502"/>
                      <a:pt x="880538" y="185235"/>
                    </a:cubicBezTo>
                    <a:cubicBezTo>
                      <a:pt x="766192" y="62810"/>
                      <a:pt x="855282" y="3669"/>
                      <a:pt x="968212" y="13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789619" y="5470248"/>
                <a:ext cx="1353560" cy="1104925"/>
              </a:xfrm>
              <a:custGeom>
                <a:avLst/>
                <a:gdLst>
                  <a:gd name="connsiteX0" fmla="*/ 0 w 1506072"/>
                  <a:gd name="connsiteY0" fmla="*/ 0 h 1229422"/>
                  <a:gd name="connsiteX1" fmla="*/ 706938 w 1506072"/>
                  <a:gd name="connsiteY1" fmla="*/ 0 h 1229422"/>
                  <a:gd name="connsiteX2" fmla="*/ 721323 w 1506072"/>
                  <a:gd name="connsiteY2" fmla="*/ 16496 h 1229422"/>
                  <a:gd name="connsiteX3" fmla="*/ 714402 w 1506072"/>
                  <a:gd name="connsiteY3" fmla="*/ 65898 h 1229422"/>
                  <a:gd name="connsiteX4" fmla="*/ 894344 w 1506072"/>
                  <a:gd name="connsiteY4" fmla="*/ 63975 h 1229422"/>
                  <a:gd name="connsiteX5" fmla="*/ 883319 w 1506072"/>
                  <a:gd name="connsiteY5" fmla="*/ 16159 h 1229422"/>
                  <a:gd name="connsiteX6" fmla="*/ 893406 w 1506072"/>
                  <a:gd name="connsiteY6" fmla="*/ 0 h 1229422"/>
                  <a:gd name="connsiteX7" fmla="*/ 1506072 w 1506072"/>
                  <a:gd name="connsiteY7" fmla="*/ 0 h 1229422"/>
                  <a:gd name="connsiteX8" fmla="*/ 1506072 w 1506072"/>
                  <a:gd name="connsiteY8" fmla="*/ 670333 h 1229422"/>
                  <a:gd name="connsiteX9" fmla="*/ 1494735 w 1506072"/>
                  <a:gd name="connsiteY9" fmla="*/ 671902 h 1229422"/>
                  <a:gd name="connsiteX10" fmla="*/ 1467913 w 1506072"/>
                  <a:gd name="connsiteY10" fmla="*/ 661856 h 1229422"/>
                  <a:gd name="connsiteX11" fmla="*/ 1469836 w 1506072"/>
                  <a:gd name="connsiteY11" fmla="*/ 841798 h 1229422"/>
                  <a:gd name="connsiteX12" fmla="*/ 1493231 w 1506072"/>
                  <a:gd name="connsiteY12" fmla="*/ 829460 h 1229422"/>
                  <a:gd name="connsiteX13" fmla="*/ 1506072 w 1506072"/>
                  <a:gd name="connsiteY13" fmla="*/ 830150 h 1229422"/>
                  <a:gd name="connsiteX14" fmla="*/ 1506072 w 1506072"/>
                  <a:gd name="connsiteY14" fmla="*/ 1227890 h 1229422"/>
                  <a:gd name="connsiteX15" fmla="*/ 0 w 1506072"/>
                  <a:gd name="connsiteY15" fmla="*/ 1229422 h 1229422"/>
                  <a:gd name="connsiteX16" fmla="*/ 0 w 1506072"/>
                  <a:gd name="connsiteY16" fmla="*/ 851355 h 1229422"/>
                  <a:gd name="connsiteX17" fmla="*/ 16121 w 1506072"/>
                  <a:gd name="connsiteY17" fmla="*/ 837297 h 1229422"/>
                  <a:gd name="connsiteX18" fmla="*/ 65523 w 1506072"/>
                  <a:gd name="connsiteY18" fmla="*/ 844218 h 1229422"/>
                  <a:gd name="connsiteX19" fmla="*/ 63601 w 1506072"/>
                  <a:gd name="connsiteY19" fmla="*/ 664276 h 1229422"/>
                  <a:gd name="connsiteX20" fmla="*/ 15785 w 1506072"/>
                  <a:gd name="connsiteY20" fmla="*/ 675301 h 1229422"/>
                  <a:gd name="connsiteX21" fmla="*/ 0 w 1506072"/>
                  <a:gd name="connsiteY21" fmla="*/ 665448 h 122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9422">
                    <a:moveTo>
                      <a:pt x="0" y="0"/>
                    </a:moveTo>
                    <a:lnTo>
                      <a:pt x="706938" y="0"/>
                    </a:lnTo>
                    <a:lnTo>
                      <a:pt x="721323" y="16496"/>
                    </a:lnTo>
                    <a:cubicBezTo>
                      <a:pt x="727945" y="30384"/>
                      <a:pt x="725341" y="46355"/>
                      <a:pt x="714402" y="65898"/>
                    </a:cubicBezTo>
                    <a:cubicBezTo>
                      <a:pt x="491837" y="312073"/>
                      <a:pt x="1123034" y="308827"/>
                      <a:pt x="894344" y="63975"/>
                    </a:cubicBezTo>
                    <a:cubicBezTo>
                      <a:pt x="881323" y="49442"/>
                      <a:pt x="878139" y="32061"/>
                      <a:pt x="883319" y="16159"/>
                    </a:cubicBezTo>
                    <a:lnTo>
                      <a:pt x="893406" y="0"/>
                    </a:lnTo>
                    <a:lnTo>
                      <a:pt x="1506072" y="0"/>
                    </a:lnTo>
                    <a:lnTo>
                      <a:pt x="1506072" y="670333"/>
                    </a:lnTo>
                    <a:lnTo>
                      <a:pt x="1494735" y="671902"/>
                    </a:lnTo>
                    <a:cubicBezTo>
                      <a:pt x="1486563" y="670711"/>
                      <a:pt x="1477685" y="667325"/>
                      <a:pt x="1467913" y="661856"/>
                    </a:cubicBezTo>
                    <a:cubicBezTo>
                      <a:pt x="1221738" y="439291"/>
                      <a:pt x="1224984" y="1070488"/>
                      <a:pt x="1469836" y="841798"/>
                    </a:cubicBezTo>
                    <a:cubicBezTo>
                      <a:pt x="1477103" y="835287"/>
                      <a:pt x="1485081" y="831236"/>
                      <a:pt x="1493231" y="829460"/>
                    </a:cubicBezTo>
                    <a:lnTo>
                      <a:pt x="1506072" y="830150"/>
                    </a:lnTo>
                    <a:lnTo>
                      <a:pt x="1506072" y="1227890"/>
                    </a:lnTo>
                    <a:lnTo>
                      <a:pt x="0" y="1229422"/>
                    </a:lnTo>
                    <a:lnTo>
                      <a:pt x="0" y="851355"/>
                    </a:lnTo>
                    <a:lnTo>
                      <a:pt x="16121" y="837297"/>
                    </a:lnTo>
                    <a:cubicBezTo>
                      <a:pt x="30009" y="830674"/>
                      <a:pt x="45980" y="833279"/>
                      <a:pt x="65523" y="844218"/>
                    </a:cubicBezTo>
                    <a:cubicBezTo>
                      <a:pt x="311698" y="1066783"/>
                      <a:pt x="308452" y="435585"/>
                      <a:pt x="63601" y="664276"/>
                    </a:cubicBezTo>
                    <a:cubicBezTo>
                      <a:pt x="49067" y="677297"/>
                      <a:pt x="31687" y="680481"/>
                      <a:pt x="15785" y="675301"/>
                    </a:cubicBezTo>
                    <a:lnTo>
                      <a:pt x="0" y="6654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70872" y="5470247"/>
                <a:ext cx="842264" cy="1105366"/>
              </a:xfrm>
              <a:custGeom>
                <a:avLst/>
                <a:gdLst>
                  <a:gd name="connsiteX0" fmla="*/ 232852 w 937166"/>
                  <a:gd name="connsiteY0" fmla="*/ 0 h 1229912"/>
                  <a:gd name="connsiteX1" fmla="*/ 693542 w 937166"/>
                  <a:gd name="connsiteY1" fmla="*/ 0 h 1229912"/>
                  <a:gd name="connsiteX2" fmla="*/ 693542 w 937166"/>
                  <a:gd name="connsiteY2" fmla="*/ 668617 h 1229912"/>
                  <a:gd name="connsiteX3" fmla="*/ 704249 w 937166"/>
                  <a:gd name="connsiteY3" fmla="*/ 675301 h 1229912"/>
                  <a:gd name="connsiteX4" fmla="*/ 752065 w 937166"/>
                  <a:gd name="connsiteY4" fmla="*/ 664276 h 1229912"/>
                  <a:gd name="connsiteX5" fmla="*/ 841007 w 937166"/>
                  <a:gd name="connsiteY5" fmla="*/ 614046 h 1229912"/>
                  <a:gd name="connsiteX6" fmla="*/ 864261 w 937166"/>
                  <a:gd name="connsiteY6" fmla="*/ 615033 h 1229912"/>
                  <a:gd name="connsiteX7" fmla="*/ 753988 w 937166"/>
                  <a:gd name="connsiteY7" fmla="*/ 844218 h 1229912"/>
                  <a:gd name="connsiteX8" fmla="*/ 704586 w 937166"/>
                  <a:gd name="connsiteY8" fmla="*/ 837297 h 1229912"/>
                  <a:gd name="connsiteX9" fmla="*/ 693542 w 937166"/>
                  <a:gd name="connsiteY9" fmla="*/ 846929 h 1229912"/>
                  <a:gd name="connsiteX10" fmla="*/ 693542 w 937166"/>
                  <a:gd name="connsiteY10" fmla="*/ 1229418 h 1229912"/>
                  <a:gd name="connsiteX11" fmla="*/ 207913 w 937166"/>
                  <a:gd name="connsiteY11" fmla="*/ 1229912 h 1229912"/>
                  <a:gd name="connsiteX12" fmla="*/ 38384 w 937166"/>
                  <a:gd name="connsiteY12" fmla="*/ 515958 h 1229912"/>
                  <a:gd name="connsiteX13" fmla="*/ 228150 w 937166"/>
                  <a:gd name="connsiteY13" fmla="*/ 7265 h 122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7166" h="1229912">
                    <a:moveTo>
                      <a:pt x="232852" y="0"/>
                    </a:moveTo>
                    <a:lnTo>
                      <a:pt x="693542" y="0"/>
                    </a:lnTo>
                    <a:lnTo>
                      <a:pt x="693542" y="668617"/>
                    </a:lnTo>
                    <a:lnTo>
                      <a:pt x="704249" y="675301"/>
                    </a:lnTo>
                    <a:cubicBezTo>
                      <a:pt x="720151" y="680482"/>
                      <a:pt x="737532" y="677297"/>
                      <a:pt x="752065" y="664276"/>
                    </a:cubicBezTo>
                    <a:cubicBezTo>
                      <a:pt x="786497" y="632117"/>
                      <a:pt x="816152" y="616962"/>
                      <a:pt x="841007" y="614046"/>
                    </a:cubicBezTo>
                    <a:cubicBezTo>
                      <a:pt x="849292" y="613073"/>
                      <a:pt x="857043" y="613461"/>
                      <a:pt x="864261" y="615033"/>
                    </a:cubicBezTo>
                    <a:cubicBezTo>
                      <a:pt x="989365" y="642270"/>
                      <a:pt x="954005" y="1025052"/>
                      <a:pt x="753988" y="844218"/>
                    </a:cubicBezTo>
                    <a:cubicBezTo>
                      <a:pt x="734444" y="833280"/>
                      <a:pt x="718473" y="830675"/>
                      <a:pt x="704586" y="837297"/>
                    </a:cubicBezTo>
                    <a:lnTo>
                      <a:pt x="693542" y="846929"/>
                    </a:lnTo>
                    <a:lnTo>
                      <a:pt x="693542" y="1229418"/>
                    </a:lnTo>
                    <a:lnTo>
                      <a:pt x="207913" y="1229912"/>
                    </a:lnTo>
                    <a:cubicBezTo>
                      <a:pt x="31295" y="1195156"/>
                      <a:pt x="-55554" y="1043614"/>
                      <a:pt x="38384" y="515958"/>
                    </a:cubicBezTo>
                    <a:cubicBezTo>
                      <a:pt x="47111" y="458606"/>
                      <a:pt x="82489" y="255378"/>
                      <a:pt x="228150" y="7265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789619" y="4456628"/>
                <a:ext cx="1353560" cy="1237474"/>
              </a:xfrm>
              <a:custGeom>
                <a:avLst/>
                <a:gdLst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06072" h="1376906">
                    <a:moveTo>
                      <a:pt x="1506072" y="0"/>
                    </a:moveTo>
                    <a:lnTo>
                      <a:pt x="1506072" y="293902"/>
                    </a:lnTo>
                    <a:lnTo>
                      <a:pt x="1504114" y="303726"/>
                    </a:lnTo>
                    <a:cubicBezTo>
                      <a:pt x="1490226" y="310348"/>
                      <a:pt x="1474255" y="302332"/>
                      <a:pt x="1454712" y="291394"/>
                    </a:cubicBezTo>
                    <a:cubicBezTo>
                      <a:pt x="1213948" y="82356"/>
                      <a:pt x="1211783" y="688444"/>
                      <a:pt x="1456635" y="468631"/>
                    </a:cubicBezTo>
                    <a:cubicBezTo>
                      <a:pt x="1471168" y="455610"/>
                      <a:pt x="1488549" y="452425"/>
                      <a:pt x="1504451" y="457606"/>
                    </a:cubicBezTo>
                    <a:lnTo>
                      <a:pt x="1506072" y="458618"/>
                    </a:lnTo>
                    <a:lnTo>
                      <a:pt x="1506072" y="1132905"/>
                    </a:lnTo>
                    <a:lnTo>
                      <a:pt x="890238" y="1132905"/>
                    </a:lnTo>
                    <a:lnTo>
                      <a:pt x="883319" y="1143989"/>
                    </a:lnTo>
                    <a:cubicBezTo>
                      <a:pt x="878139" y="1159891"/>
                      <a:pt x="881323" y="1177272"/>
                      <a:pt x="894344" y="1191805"/>
                    </a:cubicBezTo>
                    <a:cubicBezTo>
                      <a:pt x="1123034" y="1436657"/>
                      <a:pt x="491837" y="1439903"/>
                      <a:pt x="714402" y="1193728"/>
                    </a:cubicBezTo>
                    <a:cubicBezTo>
                      <a:pt x="725341" y="1174185"/>
                      <a:pt x="727945" y="1158214"/>
                      <a:pt x="721323" y="1144326"/>
                    </a:cubicBezTo>
                    <a:lnTo>
                      <a:pt x="711363" y="1132905"/>
                    </a:lnTo>
                    <a:lnTo>
                      <a:pt x="0" y="1132905"/>
                    </a:lnTo>
                    <a:lnTo>
                      <a:pt x="0" y="611431"/>
                    </a:lnTo>
                    <a:lnTo>
                      <a:pt x="2832" y="608946"/>
                    </a:lnTo>
                    <a:lnTo>
                      <a:pt x="130279" y="517039"/>
                    </a:lnTo>
                    <a:lnTo>
                      <a:pt x="132325" y="517840"/>
                    </a:lnTo>
                    <a:cubicBezTo>
                      <a:pt x="166814" y="524571"/>
                      <a:pt x="192568" y="508818"/>
                      <a:pt x="209640" y="481877"/>
                    </a:cubicBezTo>
                    <a:lnTo>
                      <a:pt x="222345" y="454770"/>
                    </a:lnTo>
                    <a:lnTo>
                      <a:pt x="282677" y="417426"/>
                    </a:lnTo>
                    <a:cubicBezTo>
                      <a:pt x="561424" y="253732"/>
                      <a:pt x="923259" y="111234"/>
                      <a:pt x="1392961" y="19854"/>
                    </a:cubicBezTo>
                    <a:lnTo>
                      <a:pt x="1506072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77192" y="4868391"/>
                <a:ext cx="609076" cy="606418"/>
              </a:xfrm>
              <a:custGeom>
                <a:avLst/>
                <a:gdLst>
                  <a:gd name="connsiteX0" fmla="*/ 463975 w 677703"/>
                  <a:gd name="connsiteY0" fmla="*/ 149167 h 674746"/>
                  <a:gd name="connsiteX1" fmla="*/ 463975 w 677703"/>
                  <a:gd name="connsiteY1" fmla="*/ 674746 h 674746"/>
                  <a:gd name="connsiteX2" fmla="*/ 0 w 677703"/>
                  <a:gd name="connsiteY2" fmla="*/ 674746 h 674746"/>
                  <a:gd name="connsiteX3" fmla="*/ 80991 w 677703"/>
                  <a:gd name="connsiteY3" fmla="*/ 549606 h 674746"/>
                  <a:gd name="connsiteX4" fmla="*/ 461729 w 677703"/>
                  <a:gd name="connsiteY4" fmla="*/ 150787 h 674746"/>
                  <a:gd name="connsiteX5" fmla="*/ 677703 w 677703"/>
                  <a:gd name="connsiteY5" fmla="*/ 0 h 674746"/>
                  <a:gd name="connsiteX6" fmla="*/ 666359 w 677703"/>
                  <a:gd name="connsiteY6" fmla="*/ 27025 h 674746"/>
                  <a:gd name="connsiteX7" fmla="*/ 605754 w 677703"/>
                  <a:gd name="connsiteY7" fmla="*/ 61225 h 674746"/>
                  <a:gd name="connsiteX8" fmla="*/ 589966 w 677703"/>
                  <a:gd name="connsiteY8" fmla="*/ 58311 h 674746"/>
                  <a:gd name="connsiteX9" fmla="*/ 640890 w 677703"/>
                  <a:gd name="connsiteY9" fmla="*/ 21588 h 67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7703" h="674746">
                    <a:moveTo>
                      <a:pt x="463975" y="149167"/>
                    </a:moveTo>
                    <a:lnTo>
                      <a:pt x="463975" y="674746"/>
                    </a:lnTo>
                    <a:lnTo>
                      <a:pt x="0" y="674746"/>
                    </a:lnTo>
                    <a:lnTo>
                      <a:pt x="80991" y="549606"/>
                    </a:lnTo>
                    <a:cubicBezTo>
                      <a:pt x="173363" y="419472"/>
                      <a:pt x="296791" y="282324"/>
                      <a:pt x="461729" y="150787"/>
                    </a:cubicBezTo>
                    <a:close/>
                    <a:moveTo>
                      <a:pt x="677703" y="0"/>
                    </a:moveTo>
                    <a:lnTo>
                      <a:pt x="666359" y="27025"/>
                    </a:lnTo>
                    <a:cubicBezTo>
                      <a:pt x="651900" y="48142"/>
                      <a:pt x="631708" y="61561"/>
                      <a:pt x="605754" y="61225"/>
                    </a:cubicBezTo>
                    <a:lnTo>
                      <a:pt x="589966" y="58311"/>
                    </a:lnTo>
                    <a:lnTo>
                      <a:pt x="640890" y="21588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891577" y="2772251"/>
                <a:ext cx="251603" cy="603443"/>
              </a:xfrm>
              <a:custGeom>
                <a:avLst/>
                <a:gdLst>
                  <a:gd name="connsiteX0" fmla="*/ 8166 w 284393"/>
                  <a:gd name="connsiteY0" fmla="*/ 0 h 671436"/>
                  <a:gd name="connsiteX1" fmla="*/ 284393 w 284393"/>
                  <a:gd name="connsiteY1" fmla="*/ 0 h 671436"/>
                  <a:gd name="connsiteX2" fmla="*/ 284393 w 284393"/>
                  <a:gd name="connsiteY2" fmla="*/ 664834 h 671436"/>
                  <a:gd name="connsiteX3" fmla="*/ 279872 w 284393"/>
                  <a:gd name="connsiteY3" fmla="*/ 668776 h 671436"/>
                  <a:gd name="connsiteX4" fmla="*/ 260657 w 284393"/>
                  <a:gd name="connsiteY4" fmla="*/ 671436 h 671436"/>
                  <a:gd name="connsiteX5" fmla="*/ 254875 w 284393"/>
                  <a:gd name="connsiteY5" fmla="*/ 651144 h 671436"/>
                  <a:gd name="connsiteX6" fmla="*/ 232209 w 284393"/>
                  <a:gd name="connsiteY6" fmla="*/ 546523 h 671436"/>
                  <a:gd name="connsiteX7" fmla="*/ 663 w 284393"/>
                  <a:gd name="connsiteY7" fmla="*/ 58966 h 671436"/>
                  <a:gd name="connsiteX0" fmla="*/ 287 w 276514"/>
                  <a:gd name="connsiteY0" fmla="*/ 0 h 671436"/>
                  <a:gd name="connsiteX1" fmla="*/ 276514 w 276514"/>
                  <a:gd name="connsiteY1" fmla="*/ 0 h 671436"/>
                  <a:gd name="connsiteX2" fmla="*/ 276514 w 276514"/>
                  <a:gd name="connsiteY2" fmla="*/ 664834 h 671436"/>
                  <a:gd name="connsiteX3" fmla="*/ 271993 w 276514"/>
                  <a:gd name="connsiteY3" fmla="*/ 668776 h 671436"/>
                  <a:gd name="connsiteX4" fmla="*/ 252778 w 276514"/>
                  <a:gd name="connsiteY4" fmla="*/ 671436 h 671436"/>
                  <a:gd name="connsiteX5" fmla="*/ 246996 w 276514"/>
                  <a:gd name="connsiteY5" fmla="*/ 651144 h 671436"/>
                  <a:gd name="connsiteX6" fmla="*/ 224330 w 276514"/>
                  <a:gd name="connsiteY6" fmla="*/ 546523 h 671436"/>
                  <a:gd name="connsiteX7" fmla="*/ 287 w 276514"/>
                  <a:gd name="connsiteY7" fmla="*/ 0 h 671436"/>
                  <a:gd name="connsiteX0" fmla="*/ 437 w 276664"/>
                  <a:gd name="connsiteY0" fmla="*/ 0 h 671436"/>
                  <a:gd name="connsiteX1" fmla="*/ 276664 w 276664"/>
                  <a:gd name="connsiteY1" fmla="*/ 0 h 671436"/>
                  <a:gd name="connsiteX2" fmla="*/ 276664 w 276664"/>
                  <a:gd name="connsiteY2" fmla="*/ 664834 h 671436"/>
                  <a:gd name="connsiteX3" fmla="*/ 272143 w 276664"/>
                  <a:gd name="connsiteY3" fmla="*/ 668776 h 671436"/>
                  <a:gd name="connsiteX4" fmla="*/ 252928 w 276664"/>
                  <a:gd name="connsiteY4" fmla="*/ 671436 h 671436"/>
                  <a:gd name="connsiteX5" fmla="*/ 247146 w 276664"/>
                  <a:gd name="connsiteY5" fmla="*/ 651144 h 671436"/>
                  <a:gd name="connsiteX6" fmla="*/ 224480 w 276664"/>
                  <a:gd name="connsiteY6" fmla="*/ 546523 h 671436"/>
                  <a:gd name="connsiteX7" fmla="*/ 437 w 276664"/>
                  <a:gd name="connsiteY7" fmla="*/ 0 h 671436"/>
                  <a:gd name="connsiteX0" fmla="*/ 6388 w 282615"/>
                  <a:gd name="connsiteY0" fmla="*/ 0 h 671436"/>
                  <a:gd name="connsiteX1" fmla="*/ 282615 w 282615"/>
                  <a:gd name="connsiteY1" fmla="*/ 0 h 671436"/>
                  <a:gd name="connsiteX2" fmla="*/ 282615 w 282615"/>
                  <a:gd name="connsiteY2" fmla="*/ 664834 h 671436"/>
                  <a:gd name="connsiteX3" fmla="*/ 278094 w 282615"/>
                  <a:gd name="connsiteY3" fmla="*/ 668776 h 671436"/>
                  <a:gd name="connsiteX4" fmla="*/ 258879 w 282615"/>
                  <a:gd name="connsiteY4" fmla="*/ 671436 h 671436"/>
                  <a:gd name="connsiteX5" fmla="*/ 253097 w 282615"/>
                  <a:gd name="connsiteY5" fmla="*/ 651144 h 671436"/>
                  <a:gd name="connsiteX6" fmla="*/ 230431 w 282615"/>
                  <a:gd name="connsiteY6" fmla="*/ 546523 h 671436"/>
                  <a:gd name="connsiteX7" fmla="*/ 6388 w 282615"/>
                  <a:gd name="connsiteY7" fmla="*/ 0 h 671436"/>
                  <a:gd name="connsiteX0" fmla="*/ 7995 w 284222"/>
                  <a:gd name="connsiteY0" fmla="*/ 0 h 671436"/>
                  <a:gd name="connsiteX1" fmla="*/ 284222 w 284222"/>
                  <a:gd name="connsiteY1" fmla="*/ 0 h 671436"/>
                  <a:gd name="connsiteX2" fmla="*/ 284222 w 284222"/>
                  <a:gd name="connsiteY2" fmla="*/ 664834 h 671436"/>
                  <a:gd name="connsiteX3" fmla="*/ 279701 w 284222"/>
                  <a:gd name="connsiteY3" fmla="*/ 668776 h 671436"/>
                  <a:gd name="connsiteX4" fmla="*/ 260486 w 284222"/>
                  <a:gd name="connsiteY4" fmla="*/ 671436 h 671436"/>
                  <a:gd name="connsiteX5" fmla="*/ 254704 w 284222"/>
                  <a:gd name="connsiteY5" fmla="*/ 651144 h 671436"/>
                  <a:gd name="connsiteX6" fmla="*/ 232038 w 284222"/>
                  <a:gd name="connsiteY6" fmla="*/ 546523 h 671436"/>
                  <a:gd name="connsiteX7" fmla="*/ 7995 w 284222"/>
                  <a:gd name="connsiteY7" fmla="*/ 0 h 671436"/>
                  <a:gd name="connsiteX0" fmla="*/ 5226 w 281453"/>
                  <a:gd name="connsiteY0" fmla="*/ 0 h 671436"/>
                  <a:gd name="connsiteX1" fmla="*/ 281453 w 281453"/>
                  <a:gd name="connsiteY1" fmla="*/ 0 h 671436"/>
                  <a:gd name="connsiteX2" fmla="*/ 281453 w 281453"/>
                  <a:gd name="connsiteY2" fmla="*/ 664834 h 671436"/>
                  <a:gd name="connsiteX3" fmla="*/ 276932 w 281453"/>
                  <a:gd name="connsiteY3" fmla="*/ 668776 h 671436"/>
                  <a:gd name="connsiteX4" fmla="*/ 257717 w 281453"/>
                  <a:gd name="connsiteY4" fmla="*/ 671436 h 671436"/>
                  <a:gd name="connsiteX5" fmla="*/ 251935 w 281453"/>
                  <a:gd name="connsiteY5" fmla="*/ 651144 h 671436"/>
                  <a:gd name="connsiteX6" fmla="*/ 229269 w 281453"/>
                  <a:gd name="connsiteY6" fmla="*/ 546523 h 671436"/>
                  <a:gd name="connsiteX7" fmla="*/ 5226 w 281453"/>
                  <a:gd name="connsiteY7" fmla="*/ 0 h 671436"/>
                  <a:gd name="connsiteX0" fmla="*/ 5692 w 281919"/>
                  <a:gd name="connsiteY0" fmla="*/ 0 h 671436"/>
                  <a:gd name="connsiteX1" fmla="*/ 281919 w 281919"/>
                  <a:gd name="connsiteY1" fmla="*/ 0 h 671436"/>
                  <a:gd name="connsiteX2" fmla="*/ 281919 w 281919"/>
                  <a:gd name="connsiteY2" fmla="*/ 664834 h 671436"/>
                  <a:gd name="connsiteX3" fmla="*/ 277398 w 281919"/>
                  <a:gd name="connsiteY3" fmla="*/ 668776 h 671436"/>
                  <a:gd name="connsiteX4" fmla="*/ 258183 w 281919"/>
                  <a:gd name="connsiteY4" fmla="*/ 671436 h 671436"/>
                  <a:gd name="connsiteX5" fmla="*/ 252401 w 281919"/>
                  <a:gd name="connsiteY5" fmla="*/ 651144 h 671436"/>
                  <a:gd name="connsiteX6" fmla="*/ 229735 w 281919"/>
                  <a:gd name="connsiteY6" fmla="*/ 546523 h 671436"/>
                  <a:gd name="connsiteX7" fmla="*/ 5692 w 281919"/>
                  <a:gd name="connsiteY7" fmla="*/ 0 h 671436"/>
                  <a:gd name="connsiteX0" fmla="*/ 3725 w 279952"/>
                  <a:gd name="connsiteY0" fmla="*/ 0 h 671436"/>
                  <a:gd name="connsiteX1" fmla="*/ 279952 w 279952"/>
                  <a:gd name="connsiteY1" fmla="*/ 0 h 671436"/>
                  <a:gd name="connsiteX2" fmla="*/ 279952 w 279952"/>
                  <a:gd name="connsiteY2" fmla="*/ 664834 h 671436"/>
                  <a:gd name="connsiteX3" fmla="*/ 275431 w 279952"/>
                  <a:gd name="connsiteY3" fmla="*/ 668776 h 671436"/>
                  <a:gd name="connsiteX4" fmla="*/ 256216 w 279952"/>
                  <a:gd name="connsiteY4" fmla="*/ 671436 h 671436"/>
                  <a:gd name="connsiteX5" fmla="*/ 250434 w 279952"/>
                  <a:gd name="connsiteY5" fmla="*/ 651144 h 671436"/>
                  <a:gd name="connsiteX6" fmla="*/ 227768 w 279952"/>
                  <a:gd name="connsiteY6" fmla="*/ 546523 h 671436"/>
                  <a:gd name="connsiteX7" fmla="*/ 3725 w 279952"/>
                  <a:gd name="connsiteY7" fmla="*/ 0 h 67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952" h="671436">
                    <a:moveTo>
                      <a:pt x="3725" y="0"/>
                    </a:moveTo>
                    <a:lnTo>
                      <a:pt x="279952" y="0"/>
                    </a:lnTo>
                    <a:lnTo>
                      <a:pt x="279952" y="664834"/>
                    </a:lnTo>
                    <a:lnTo>
                      <a:pt x="275431" y="668776"/>
                    </a:lnTo>
                    <a:lnTo>
                      <a:pt x="256216" y="671436"/>
                    </a:lnTo>
                    <a:lnTo>
                      <a:pt x="250434" y="651144"/>
                    </a:lnTo>
                    <a:cubicBezTo>
                      <a:pt x="241691" y="616409"/>
                      <a:pt x="234081" y="581475"/>
                      <a:pt x="227768" y="546523"/>
                    </a:cubicBezTo>
                    <a:cubicBezTo>
                      <a:pt x="65205" y="473719"/>
                      <a:pt x="-19260" y="241106"/>
                      <a:pt x="3725" y="0"/>
                    </a:cubicBezTo>
                    <a:close/>
                  </a:path>
                </a:pathLst>
              </a:custGeom>
              <a:solidFill>
                <a:srgbClr val="BEBC8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121846" y="2573447"/>
                <a:ext cx="1597574" cy="1776194"/>
              </a:xfrm>
              <a:custGeom>
                <a:avLst/>
                <a:gdLst>
                  <a:gd name="connsiteX0" fmla="*/ 770609 w 1777580"/>
                  <a:gd name="connsiteY0" fmla="*/ 6 h 1960707"/>
                  <a:gd name="connsiteX1" fmla="*/ 862877 w 1777580"/>
                  <a:gd name="connsiteY1" fmla="*/ 183180 h 1960707"/>
                  <a:gd name="connsiteX2" fmla="*/ 852831 w 1777580"/>
                  <a:gd name="connsiteY2" fmla="*/ 210002 h 1960707"/>
                  <a:gd name="connsiteX3" fmla="*/ 854381 w 1777580"/>
                  <a:gd name="connsiteY3" fmla="*/ 221198 h 1960707"/>
                  <a:gd name="connsiteX4" fmla="*/ 1524732 w 1777580"/>
                  <a:gd name="connsiteY4" fmla="*/ 221198 h 1960707"/>
                  <a:gd name="connsiteX5" fmla="*/ 1524732 w 1777580"/>
                  <a:gd name="connsiteY5" fmla="*/ 884057 h 1960707"/>
                  <a:gd name="connsiteX6" fmla="*/ 1544663 w 1777580"/>
                  <a:gd name="connsiteY6" fmla="*/ 896499 h 1960707"/>
                  <a:gd name="connsiteX7" fmla="*/ 1592479 w 1777580"/>
                  <a:gd name="connsiteY7" fmla="*/ 885474 h 1960707"/>
                  <a:gd name="connsiteX8" fmla="*/ 1704675 w 1777580"/>
                  <a:gd name="connsiteY8" fmla="*/ 836231 h 1960707"/>
                  <a:gd name="connsiteX9" fmla="*/ 1594402 w 1777580"/>
                  <a:gd name="connsiteY9" fmla="*/ 1065416 h 1960707"/>
                  <a:gd name="connsiteX10" fmla="*/ 1525546 w 1777580"/>
                  <a:gd name="connsiteY10" fmla="*/ 1075461 h 1960707"/>
                  <a:gd name="connsiteX11" fmla="*/ 1524732 w 1777580"/>
                  <a:gd name="connsiteY11" fmla="*/ 1076929 h 1960707"/>
                  <a:gd name="connsiteX12" fmla="*/ 1524732 w 1777580"/>
                  <a:gd name="connsiteY12" fmla="*/ 1727271 h 1960707"/>
                  <a:gd name="connsiteX13" fmla="*/ 849755 w 1777580"/>
                  <a:gd name="connsiteY13" fmla="*/ 1727271 h 1960707"/>
                  <a:gd name="connsiteX14" fmla="*/ 849431 w 1777580"/>
                  <a:gd name="connsiteY14" fmla="*/ 1727791 h 1960707"/>
                  <a:gd name="connsiteX15" fmla="*/ 860456 w 1777580"/>
                  <a:gd name="connsiteY15" fmla="*/ 1775607 h 1960707"/>
                  <a:gd name="connsiteX16" fmla="*/ 680514 w 1777580"/>
                  <a:gd name="connsiteY16" fmla="*/ 1777529 h 1960707"/>
                  <a:gd name="connsiteX17" fmla="*/ 687435 w 1777580"/>
                  <a:gd name="connsiteY17" fmla="*/ 1728128 h 1960707"/>
                  <a:gd name="connsiteX18" fmla="*/ 686688 w 1777580"/>
                  <a:gd name="connsiteY18" fmla="*/ 1727271 h 1960707"/>
                  <a:gd name="connsiteX19" fmla="*/ 302850 w 1777580"/>
                  <a:gd name="connsiteY19" fmla="*/ 1727271 h 1960707"/>
                  <a:gd name="connsiteX20" fmla="*/ 304569 w 1777580"/>
                  <a:gd name="connsiteY20" fmla="*/ 1714962 h 1960707"/>
                  <a:gd name="connsiteX21" fmla="*/ 288549 w 1777580"/>
                  <a:gd name="connsiteY21" fmla="*/ 1510809 h 1960707"/>
                  <a:gd name="connsiteX22" fmla="*/ 23686 w 1777580"/>
                  <a:gd name="connsiteY22" fmla="*/ 975770 h 1960707"/>
                  <a:gd name="connsiteX23" fmla="*/ 0 w 1777580"/>
                  <a:gd name="connsiteY23" fmla="*/ 892634 h 1960707"/>
                  <a:gd name="connsiteX24" fmla="*/ 18659 w 1777580"/>
                  <a:gd name="connsiteY24" fmla="*/ 890052 h 1960707"/>
                  <a:gd name="connsiteX25" fmla="*/ 18659 w 1777580"/>
                  <a:gd name="connsiteY25" fmla="*/ 221198 h 1960707"/>
                  <a:gd name="connsiteX26" fmla="*/ 694590 w 1777580"/>
                  <a:gd name="connsiteY26" fmla="*/ 221198 h 1960707"/>
                  <a:gd name="connsiteX27" fmla="*/ 695273 w 1777580"/>
                  <a:gd name="connsiteY27" fmla="*/ 208497 h 1960707"/>
                  <a:gd name="connsiteX28" fmla="*/ 682935 w 1777580"/>
                  <a:gd name="connsiteY28" fmla="*/ 185102 h 1960707"/>
                  <a:gd name="connsiteX29" fmla="*/ 770609 w 1777580"/>
                  <a:gd name="connsiteY29" fmla="*/ 6 h 1960707"/>
                  <a:gd name="connsiteX0" fmla="*/ 770609 w 1777580"/>
                  <a:gd name="connsiteY0" fmla="*/ 6 h 1972560"/>
                  <a:gd name="connsiteX1" fmla="*/ 862877 w 1777580"/>
                  <a:gd name="connsiteY1" fmla="*/ 183180 h 1972560"/>
                  <a:gd name="connsiteX2" fmla="*/ 852831 w 1777580"/>
                  <a:gd name="connsiteY2" fmla="*/ 210002 h 1972560"/>
                  <a:gd name="connsiteX3" fmla="*/ 854381 w 1777580"/>
                  <a:gd name="connsiteY3" fmla="*/ 221198 h 1972560"/>
                  <a:gd name="connsiteX4" fmla="*/ 1524732 w 1777580"/>
                  <a:gd name="connsiteY4" fmla="*/ 221198 h 1972560"/>
                  <a:gd name="connsiteX5" fmla="*/ 1524732 w 1777580"/>
                  <a:gd name="connsiteY5" fmla="*/ 884057 h 1972560"/>
                  <a:gd name="connsiteX6" fmla="*/ 1544663 w 1777580"/>
                  <a:gd name="connsiteY6" fmla="*/ 896499 h 1972560"/>
                  <a:gd name="connsiteX7" fmla="*/ 1592479 w 1777580"/>
                  <a:gd name="connsiteY7" fmla="*/ 885474 h 1972560"/>
                  <a:gd name="connsiteX8" fmla="*/ 1704675 w 1777580"/>
                  <a:gd name="connsiteY8" fmla="*/ 836231 h 1972560"/>
                  <a:gd name="connsiteX9" fmla="*/ 1594402 w 1777580"/>
                  <a:gd name="connsiteY9" fmla="*/ 1065416 h 1972560"/>
                  <a:gd name="connsiteX10" fmla="*/ 1525546 w 1777580"/>
                  <a:gd name="connsiteY10" fmla="*/ 1075461 h 1972560"/>
                  <a:gd name="connsiteX11" fmla="*/ 1524732 w 1777580"/>
                  <a:gd name="connsiteY11" fmla="*/ 1076929 h 1972560"/>
                  <a:gd name="connsiteX12" fmla="*/ 1524732 w 1777580"/>
                  <a:gd name="connsiteY12" fmla="*/ 1727271 h 1972560"/>
                  <a:gd name="connsiteX13" fmla="*/ 849755 w 1777580"/>
                  <a:gd name="connsiteY13" fmla="*/ 1727271 h 1972560"/>
                  <a:gd name="connsiteX14" fmla="*/ 849431 w 1777580"/>
                  <a:gd name="connsiteY14" fmla="*/ 1727791 h 1972560"/>
                  <a:gd name="connsiteX15" fmla="*/ 860456 w 1777580"/>
                  <a:gd name="connsiteY15" fmla="*/ 1775607 h 1972560"/>
                  <a:gd name="connsiteX16" fmla="*/ 680514 w 1777580"/>
                  <a:gd name="connsiteY16" fmla="*/ 1777529 h 1972560"/>
                  <a:gd name="connsiteX17" fmla="*/ 687435 w 1777580"/>
                  <a:gd name="connsiteY17" fmla="*/ 1728128 h 1972560"/>
                  <a:gd name="connsiteX18" fmla="*/ 686688 w 1777580"/>
                  <a:gd name="connsiteY18" fmla="*/ 1727271 h 1972560"/>
                  <a:gd name="connsiteX19" fmla="*/ 302850 w 1777580"/>
                  <a:gd name="connsiteY19" fmla="*/ 1727271 h 1972560"/>
                  <a:gd name="connsiteX20" fmla="*/ 304569 w 1777580"/>
                  <a:gd name="connsiteY20" fmla="*/ 1714962 h 1972560"/>
                  <a:gd name="connsiteX21" fmla="*/ 288549 w 1777580"/>
                  <a:gd name="connsiteY21" fmla="*/ 1510809 h 1972560"/>
                  <a:gd name="connsiteX22" fmla="*/ 23686 w 1777580"/>
                  <a:gd name="connsiteY22" fmla="*/ 975770 h 1972560"/>
                  <a:gd name="connsiteX23" fmla="*/ 0 w 1777580"/>
                  <a:gd name="connsiteY23" fmla="*/ 892634 h 1972560"/>
                  <a:gd name="connsiteX24" fmla="*/ 18659 w 1777580"/>
                  <a:gd name="connsiteY24" fmla="*/ 890052 h 1972560"/>
                  <a:gd name="connsiteX25" fmla="*/ 18659 w 1777580"/>
                  <a:gd name="connsiteY25" fmla="*/ 221198 h 1972560"/>
                  <a:gd name="connsiteX26" fmla="*/ 694590 w 1777580"/>
                  <a:gd name="connsiteY26" fmla="*/ 221198 h 1972560"/>
                  <a:gd name="connsiteX27" fmla="*/ 695273 w 1777580"/>
                  <a:gd name="connsiteY27" fmla="*/ 208497 h 1972560"/>
                  <a:gd name="connsiteX28" fmla="*/ 682935 w 1777580"/>
                  <a:gd name="connsiteY28" fmla="*/ 185102 h 1972560"/>
                  <a:gd name="connsiteX29" fmla="*/ 770609 w 1777580"/>
                  <a:gd name="connsiteY29" fmla="*/ 6 h 1972560"/>
                  <a:gd name="connsiteX0" fmla="*/ 770609 w 1777580"/>
                  <a:gd name="connsiteY0" fmla="*/ 6 h 1976318"/>
                  <a:gd name="connsiteX1" fmla="*/ 862877 w 1777580"/>
                  <a:gd name="connsiteY1" fmla="*/ 183180 h 1976318"/>
                  <a:gd name="connsiteX2" fmla="*/ 852831 w 1777580"/>
                  <a:gd name="connsiteY2" fmla="*/ 210002 h 1976318"/>
                  <a:gd name="connsiteX3" fmla="*/ 854381 w 1777580"/>
                  <a:gd name="connsiteY3" fmla="*/ 221198 h 1976318"/>
                  <a:gd name="connsiteX4" fmla="*/ 1524732 w 1777580"/>
                  <a:gd name="connsiteY4" fmla="*/ 221198 h 1976318"/>
                  <a:gd name="connsiteX5" fmla="*/ 1524732 w 1777580"/>
                  <a:gd name="connsiteY5" fmla="*/ 884057 h 1976318"/>
                  <a:gd name="connsiteX6" fmla="*/ 1544663 w 1777580"/>
                  <a:gd name="connsiteY6" fmla="*/ 896499 h 1976318"/>
                  <a:gd name="connsiteX7" fmla="*/ 1592479 w 1777580"/>
                  <a:gd name="connsiteY7" fmla="*/ 885474 h 1976318"/>
                  <a:gd name="connsiteX8" fmla="*/ 1704675 w 1777580"/>
                  <a:gd name="connsiteY8" fmla="*/ 836231 h 1976318"/>
                  <a:gd name="connsiteX9" fmla="*/ 1594402 w 1777580"/>
                  <a:gd name="connsiteY9" fmla="*/ 1065416 h 1976318"/>
                  <a:gd name="connsiteX10" fmla="*/ 1525546 w 1777580"/>
                  <a:gd name="connsiteY10" fmla="*/ 1075461 h 1976318"/>
                  <a:gd name="connsiteX11" fmla="*/ 1524732 w 1777580"/>
                  <a:gd name="connsiteY11" fmla="*/ 1076929 h 1976318"/>
                  <a:gd name="connsiteX12" fmla="*/ 1524732 w 1777580"/>
                  <a:gd name="connsiteY12" fmla="*/ 1727271 h 1976318"/>
                  <a:gd name="connsiteX13" fmla="*/ 849755 w 1777580"/>
                  <a:gd name="connsiteY13" fmla="*/ 1727271 h 1976318"/>
                  <a:gd name="connsiteX14" fmla="*/ 849431 w 1777580"/>
                  <a:gd name="connsiteY14" fmla="*/ 1727791 h 1976318"/>
                  <a:gd name="connsiteX15" fmla="*/ 860456 w 1777580"/>
                  <a:gd name="connsiteY15" fmla="*/ 1775607 h 1976318"/>
                  <a:gd name="connsiteX16" fmla="*/ 680514 w 1777580"/>
                  <a:gd name="connsiteY16" fmla="*/ 1777529 h 1976318"/>
                  <a:gd name="connsiteX17" fmla="*/ 687435 w 1777580"/>
                  <a:gd name="connsiteY17" fmla="*/ 1728128 h 1976318"/>
                  <a:gd name="connsiteX18" fmla="*/ 686688 w 1777580"/>
                  <a:gd name="connsiteY18" fmla="*/ 1727271 h 1976318"/>
                  <a:gd name="connsiteX19" fmla="*/ 302850 w 1777580"/>
                  <a:gd name="connsiteY19" fmla="*/ 1727271 h 1976318"/>
                  <a:gd name="connsiteX20" fmla="*/ 304569 w 1777580"/>
                  <a:gd name="connsiteY20" fmla="*/ 1714962 h 1976318"/>
                  <a:gd name="connsiteX21" fmla="*/ 288549 w 1777580"/>
                  <a:gd name="connsiteY21" fmla="*/ 1510809 h 1976318"/>
                  <a:gd name="connsiteX22" fmla="*/ 23686 w 1777580"/>
                  <a:gd name="connsiteY22" fmla="*/ 975770 h 1976318"/>
                  <a:gd name="connsiteX23" fmla="*/ 0 w 1777580"/>
                  <a:gd name="connsiteY23" fmla="*/ 892634 h 1976318"/>
                  <a:gd name="connsiteX24" fmla="*/ 18659 w 1777580"/>
                  <a:gd name="connsiteY24" fmla="*/ 890052 h 1976318"/>
                  <a:gd name="connsiteX25" fmla="*/ 18659 w 1777580"/>
                  <a:gd name="connsiteY25" fmla="*/ 221198 h 1976318"/>
                  <a:gd name="connsiteX26" fmla="*/ 694590 w 1777580"/>
                  <a:gd name="connsiteY26" fmla="*/ 221198 h 1976318"/>
                  <a:gd name="connsiteX27" fmla="*/ 695273 w 1777580"/>
                  <a:gd name="connsiteY27" fmla="*/ 208497 h 1976318"/>
                  <a:gd name="connsiteX28" fmla="*/ 682935 w 1777580"/>
                  <a:gd name="connsiteY28" fmla="*/ 185102 h 1976318"/>
                  <a:gd name="connsiteX29" fmla="*/ 770609 w 1777580"/>
                  <a:gd name="connsiteY29" fmla="*/ 6 h 1976318"/>
                  <a:gd name="connsiteX0" fmla="*/ 770609 w 1777580"/>
                  <a:gd name="connsiteY0" fmla="*/ 8 h 1976320"/>
                  <a:gd name="connsiteX1" fmla="*/ 871531 w 1777580"/>
                  <a:gd name="connsiteY1" fmla="*/ 180298 h 1976320"/>
                  <a:gd name="connsiteX2" fmla="*/ 852831 w 1777580"/>
                  <a:gd name="connsiteY2" fmla="*/ 210004 h 1976320"/>
                  <a:gd name="connsiteX3" fmla="*/ 854381 w 1777580"/>
                  <a:gd name="connsiteY3" fmla="*/ 221200 h 1976320"/>
                  <a:gd name="connsiteX4" fmla="*/ 1524732 w 1777580"/>
                  <a:gd name="connsiteY4" fmla="*/ 221200 h 1976320"/>
                  <a:gd name="connsiteX5" fmla="*/ 1524732 w 1777580"/>
                  <a:gd name="connsiteY5" fmla="*/ 884059 h 1976320"/>
                  <a:gd name="connsiteX6" fmla="*/ 1544663 w 1777580"/>
                  <a:gd name="connsiteY6" fmla="*/ 896501 h 1976320"/>
                  <a:gd name="connsiteX7" fmla="*/ 1592479 w 1777580"/>
                  <a:gd name="connsiteY7" fmla="*/ 885476 h 1976320"/>
                  <a:gd name="connsiteX8" fmla="*/ 1704675 w 1777580"/>
                  <a:gd name="connsiteY8" fmla="*/ 836233 h 1976320"/>
                  <a:gd name="connsiteX9" fmla="*/ 1594402 w 1777580"/>
                  <a:gd name="connsiteY9" fmla="*/ 1065418 h 1976320"/>
                  <a:gd name="connsiteX10" fmla="*/ 1525546 w 1777580"/>
                  <a:gd name="connsiteY10" fmla="*/ 1075463 h 1976320"/>
                  <a:gd name="connsiteX11" fmla="*/ 1524732 w 1777580"/>
                  <a:gd name="connsiteY11" fmla="*/ 1076931 h 1976320"/>
                  <a:gd name="connsiteX12" fmla="*/ 1524732 w 1777580"/>
                  <a:gd name="connsiteY12" fmla="*/ 1727273 h 1976320"/>
                  <a:gd name="connsiteX13" fmla="*/ 849755 w 1777580"/>
                  <a:gd name="connsiteY13" fmla="*/ 1727273 h 1976320"/>
                  <a:gd name="connsiteX14" fmla="*/ 849431 w 1777580"/>
                  <a:gd name="connsiteY14" fmla="*/ 1727793 h 1976320"/>
                  <a:gd name="connsiteX15" fmla="*/ 860456 w 1777580"/>
                  <a:gd name="connsiteY15" fmla="*/ 1775609 h 1976320"/>
                  <a:gd name="connsiteX16" fmla="*/ 680514 w 1777580"/>
                  <a:gd name="connsiteY16" fmla="*/ 1777531 h 1976320"/>
                  <a:gd name="connsiteX17" fmla="*/ 687435 w 1777580"/>
                  <a:gd name="connsiteY17" fmla="*/ 1728130 h 1976320"/>
                  <a:gd name="connsiteX18" fmla="*/ 686688 w 1777580"/>
                  <a:gd name="connsiteY18" fmla="*/ 1727273 h 1976320"/>
                  <a:gd name="connsiteX19" fmla="*/ 302850 w 1777580"/>
                  <a:gd name="connsiteY19" fmla="*/ 1727273 h 1976320"/>
                  <a:gd name="connsiteX20" fmla="*/ 304569 w 1777580"/>
                  <a:gd name="connsiteY20" fmla="*/ 1714964 h 1976320"/>
                  <a:gd name="connsiteX21" fmla="*/ 288549 w 1777580"/>
                  <a:gd name="connsiteY21" fmla="*/ 1510811 h 1976320"/>
                  <a:gd name="connsiteX22" fmla="*/ 23686 w 1777580"/>
                  <a:gd name="connsiteY22" fmla="*/ 975772 h 1976320"/>
                  <a:gd name="connsiteX23" fmla="*/ 0 w 1777580"/>
                  <a:gd name="connsiteY23" fmla="*/ 892636 h 1976320"/>
                  <a:gd name="connsiteX24" fmla="*/ 18659 w 1777580"/>
                  <a:gd name="connsiteY24" fmla="*/ 890054 h 1976320"/>
                  <a:gd name="connsiteX25" fmla="*/ 18659 w 1777580"/>
                  <a:gd name="connsiteY25" fmla="*/ 221200 h 1976320"/>
                  <a:gd name="connsiteX26" fmla="*/ 694590 w 1777580"/>
                  <a:gd name="connsiteY26" fmla="*/ 221200 h 1976320"/>
                  <a:gd name="connsiteX27" fmla="*/ 695273 w 1777580"/>
                  <a:gd name="connsiteY27" fmla="*/ 208499 h 1976320"/>
                  <a:gd name="connsiteX28" fmla="*/ 682935 w 1777580"/>
                  <a:gd name="connsiteY28" fmla="*/ 185104 h 1976320"/>
                  <a:gd name="connsiteX29" fmla="*/ 770609 w 1777580"/>
                  <a:gd name="connsiteY29" fmla="*/ 8 h 1976320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77580" h="1976326">
                    <a:moveTo>
                      <a:pt x="770609" y="14"/>
                    </a:moveTo>
                    <a:cubicBezTo>
                      <a:pt x="802042" y="-787"/>
                      <a:pt x="997235" y="31255"/>
                      <a:pt x="871531" y="180304"/>
                    </a:cubicBezTo>
                    <a:cubicBezTo>
                      <a:pt x="866062" y="190075"/>
                      <a:pt x="854022" y="201838"/>
                      <a:pt x="852831" y="210010"/>
                    </a:cubicBezTo>
                    <a:lnTo>
                      <a:pt x="854381" y="221206"/>
                    </a:lnTo>
                    <a:lnTo>
                      <a:pt x="1524732" y="221206"/>
                    </a:lnTo>
                    <a:lnTo>
                      <a:pt x="1524732" y="884065"/>
                    </a:lnTo>
                    <a:lnTo>
                      <a:pt x="1544663" y="896507"/>
                    </a:lnTo>
                    <a:cubicBezTo>
                      <a:pt x="1560565" y="901688"/>
                      <a:pt x="1577946" y="898503"/>
                      <a:pt x="1592479" y="885482"/>
                    </a:cubicBezTo>
                    <a:cubicBezTo>
                      <a:pt x="1638389" y="842603"/>
                      <a:pt x="1675805" y="829953"/>
                      <a:pt x="1704675" y="836239"/>
                    </a:cubicBezTo>
                    <a:cubicBezTo>
                      <a:pt x="1829779" y="863476"/>
                      <a:pt x="1794419" y="1246258"/>
                      <a:pt x="1594402" y="1065424"/>
                    </a:cubicBezTo>
                    <a:cubicBezTo>
                      <a:pt x="1565087" y="1049016"/>
                      <a:pt x="1543809" y="1051360"/>
                      <a:pt x="1525546" y="1075469"/>
                    </a:cubicBezTo>
                    <a:lnTo>
                      <a:pt x="1524732" y="1076937"/>
                    </a:lnTo>
                    <a:lnTo>
                      <a:pt x="1524732" y="1727279"/>
                    </a:lnTo>
                    <a:lnTo>
                      <a:pt x="849755" y="1727279"/>
                    </a:lnTo>
                    <a:lnTo>
                      <a:pt x="849431" y="1727799"/>
                    </a:lnTo>
                    <a:cubicBezTo>
                      <a:pt x="844251" y="1743701"/>
                      <a:pt x="846538" y="1761938"/>
                      <a:pt x="860456" y="1775615"/>
                    </a:cubicBezTo>
                    <a:cubicBezTo>
                      <a:pt x="1120144" y="2030798"/>
                      <a:pt x="457949" y="2054709"/>
                      <a:pt x="680514" y="1777537"/>
                    </a:cubicBezTo>
                    <a:cubicBezTo>
                      <a:pt x="691453" y="1757994"/>
                      <a:pt x="694058" y="1742023"/>
                      <a:pt x="687435" y="1728136"/>
                    </a:cubicBezTo>
                    <a:lnTo>
                      <a:pt x="686688" y="1727279"/>
                    </a:lnTo>
                    <a:lnTo>
                      <a:pt x="302850" y="1727279"/>
                    </a:lnTo>
                    <a:lnTo>
                      <a:pt x="304569" y="1714970"/>
                    </a:lnTo>
                    <a:cubicBezTo>
                      <a:pt x="311930" y="1623956"/>
                      <a:pt x="303438" y="1543396"/>
                      <a:pt x="288549" y="1510817"/>
                    </a:cubicBezTo>
                    <a:cubicBezTo>
                      <a:pt x="188806" y="1372033"/>
                      <a:pt x="88774" y="1180723"/>
                      <a:pt x="23686" y="975778"/>
                    </a:cubicBezTo>
                    <a:lnTo>
                      <a:pt x="0" y="892642"/>
                    </a:lnTo>
                    <a:lnTo>
                      <a:pt x="18659" y="890060"/>
                    </a:lnTo>
                    <a:lnTo>
                      <a:pt x="18659" y="221206"/>
                    </a:lnTo>
                    <a:lnTo>
                      <a:pt x="694590" y="221206"/>
                    </a:lnTo>
                    <a:cubicBezTo>
                      <a:pt x="694818" y="216972"/>
                      <a:pt x="695045" y="212739"/>
                      <a:pt x="695273" y="208505"/>
                    </a:cubicBezTo>
                    <a:cubicBezTo>
                      <a:pt x="693497" y="200356"/>
                      <a:pt x="689445" y="192377"/>
                      <a:pt x="682935" y="185110"/>
                    </a:cubicBezTo>
                    <a:cubicBezTo>
                      <a:pt x="548398" y="42494"/>
                      <a:pt x="739176" y="815"/>
                      <a:pt x="770609" y="14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932390" y="4121249"/>
                <a:ext cx="1559785" cy="1353560"/>
              </a:xfrm>
              <a:custGeom>
                <a:avLst/>
                <a:gdLst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891317 w 1735534"/>
                  <a:gd name="connsiteY3" fmla="*/ 55335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5534" h="1506072">
                    <a:moveTo>
                      <a:pt x="514362" y="0"/>
                    </a:moveTo>
                    <a:lnTo>
                      <a:pt x="893064" y="0"/>
                    </a:lnTo>
                    <a:lnTo>
                      <a:pt x="898238" y="5933"/>
                    </a:lnTo>
                    <a:cubicBezTo>
                      <a:pt x="904861" y="19821"/>
                      <a:pt x="922920" y="30626"/>
                      <a:pt x="911981" y="50169"/>
                    </a:cubicBezTo>
                    <a:cubicBezTo>
                      <a:pt x="689416" y="296344"/>
                      <a:pt x="1294181" y="295379"/>
                      <a:pt x="1065490" y="50527"/>
                    </a:cubicBezTo>
                    <a:cubicBezTo>
                      <a:pt x="1052469" y="35994"/>
                      <a:pt x="1055054" y="21498"/>
                      <a:pt x="1060234" y="5596"/>
                    </a:cubicBezTo>
                    <a:lnTo>
                      <a:pt x="1063727" y="0"/>
                    </a:lnTo>
                    <a:lnTo>
                      <a:pt x="1735534" y="0"/>
                    </a:lnTo>
                    <a:lnTo>
                      <a:pt x="1735534" y="664216"/>
                    </a:lnTo>
                    <a:lnTo>
                      <a:pt x="1730305" y="668777"/>
                    </a:lnTo>
                    <a:cubicBezTo>
                      <a:pt x="1716417" y="675399"/>
                      <a:pt x="1700446" y="672794"/>
                      <a:pt x="1680903" y="661856"/>
                    </a:cubicBezTo>
                    <a:cubicBezTo>
                      <a:pt x="1434728" y="439291"/>
                      <a:pt x="1452770" y="1058651"/>
                      <a:pt x="1682826" y="841798"/>
                    </a:cubicBezTo>
                    <a:cubicBezTo>
                      <a:pt x="1697359" y="828777"/>
                      <a:pt x="1714740" y="825592"/>
                      <a:pt x="1730642" y="830773"/>
                    </a:cubicBezTo>
                    <a:lnTo>
                      <a:pt x="1735534" y="833827"/>
                    </a:lnTo>
                    <a:lnTo>
                      <a:pt x="1735534" y="1506072"/>
                    </a:lnTo>
                    <a:lnTo>
                      <a:pt x="1064610" y="1506072"/>
                    </a:lnTo>
                    <a:lnTo>
                      <a:pt x="1063634" y="1499022"/>
                    </a:lnTo>
                    <a:cubicBezTo>
                      <a:pt x="1064825" y="1490851"/>
                      <a:pt x="1068211" y="1481972"/>
                      <a:pt x="1073680" y="1472201"/>
                    </a:cubicBezTo>
                    <a:cubicBezTo>
                      <a:pt x="1296245" y="1226026"/>
                      <a:pt x="665048" y="1229272"/>
                      <a:pt x="893738" y="1474123"/>
                    </a:cubicBezTo>
                    <a:cubicBezTo>
                      <a:pt x="900249" y="1481390"/>
                      <a:pt x="904300" y="1489369"/>
                      <a:pt x="906076" y="1497518"/>
                    </a:cubicBezTo>
                    <a:cubicBezTo>
                      <a:pt x="905923" y="1500369"/>
                      <a:pt x="905769" y="1503221"/>
                      <a:pt x="905616" y="1506072"/>
                    </a:cubicBezTo>
                    <a:lnTo>
                      <a:pt x="229462" y="1506072"/>
                    </a:lnTo>
                    <a:lnTo>
                      <a:pt x="229462" y="830587"/>
                    </a:lnTo>
                    <a:lnTo>
                      <a:pt x="208496" y="829460"/>
                    </a:lnTo>
                    <a:cubicBezTo>
                      <a:pt x="200347" y="831236"/>
                      <a:pt x="192368" y="835287"/>
                      <a:pt x="185101" y="841798"/>
                    </a:cubicBezTo>
                    <a:cubicBezTo>
                      <a:pt x="-59750" y="1070488"/>
                      <a:pt x="-62996" y="439291"/>
                      <a:pt x="183179" y="661856"/>
                    </a:cubicBezTo>
                    <a:cubicBezTo>
                      <a:pt x="192950" y="667325"/>
                      <a:pt x="201829" y="670711"/>
                      <a:pt x="210000" y="671902"/>
                    </a:cubicBezTo>
                    <a:lnTo>
                      <a:pt x="229462" y="669208"/>
                    </a:lnTo>
                    <a:lnTo>
                      <a:pt x="229462" y="374058"/>
                    </a:lnTo>
                    <a:lnTo>
                      <a:pt x="302670" y="361208"/>
                    </a:lnTo>
                    <a:cubicBezTo>
                      <a:pt x="417971" y="332389"/>
                      <a:pt x="477067" y="210960"/>
                      <a:pt x="502375" y="85876"/>
                    </a:cubicBezTo>
                    <a:lnTo>
                      <a:pt x="514362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493686" y="1258191"/>
                <a:ext cx="649493" cy="1518622"/>
              </a:xfrm>
              <a:custGeom>
                <a:avLst/>
                <a:gdLst>
                  <a:gd name="connsiteX0" fmla="*/ 712398 w 722674"/>
                  <a:gd name="connsiteY0" fmla="*/ 1013120 h 1689732"/>
                  <a:gd name="connsiteX1" fmla="*/ 722674 w 722674"/>
                  <a:gd name="connsiteY1" fmla="*/ 1013672 h 1689732"/>
                  <a:gd name="connsiteX2" fmla="*/ 722674 w 722674"/>
                  <a:gd name="connsiteY2" fmla="*/ 1689732 h 1689732"/>
                  <a:gd name="connsiteX3" fmla="*/ 445802 w 722674"/>
                  <a:gd name="connsiteY3" fmla="*/ 1689732 h 1689732"/>
                  <a:gd name="connsiteX4" fmla="*/ 456035 w 722674"/>
                  <a:gd name="connsiteY4" fmla="*/ 1609311 h 1689732"/>
                  <a:gd name="connsiteX5" fmla="*/ 599630 w 722674"/>
                  <a:gd name="connsiteY5" fmla="*/ 1366457 h 1689732"/>
                  <a:gd name="connsiteX6" fmla="*/ 610005 w 722674"/>
                  <a:gd name="connsiteY6" fmla="*/ 1120142 h 1689732"/>
                  <a:gd name="connsiteX7" fmla="*/ 611343 w 722674"/>
                  <a:gd name="connsiteY7" fmla="*/ 1073083 h 1689732"/>
                  <a:gd name="connsiteX8" fmla="*/ 645927 w 722674"/>
                  <a:gd name="connsiteY8" fmla="*/ 1058679 h 1689732"/>
                  <a:gd name="connsiteX9" fmla="*/ 689003 w 722674"/>
                  <a:gd name="connsiteY9" fmla="*/ 1025458 h 1689732"/>
                  <a:gd name="connsiteX10" fmla="*/ 712398 w 722674"/>
                  <a:gd name="connsiteY10" fmla="*/ 1013120 h 1689732"/>
                  <a:gd name="connsiteX11" fmla="*/ 283181 w 722674"/>
                  <a:gd name="connsiteY11" fmla="*/ 183660 h 1689732"/>
                  <a:gd name="connsiteX12" fmla="*/ 722674 w 722674"/>
                  <a:gd name="connsiteY12" fmla="*/ 183660 h 1689732"/>
                  <a:gd name="connsiteX13" fmla="*/ 722674 w 722674"/>
                  <a:gd name="connsiteY13" fmla="*/ 854347 h 1689732"/>
                  <a:gd name="connsiteX14" fmla="*/ 713902 w 722674"/>
                  <a:gd name="connsiteY14" fmla="*/ 855561 h 1689732"/>
                  <a:gd name="connsiteX15" fmla="*/ 687080 w 722674"/>
                  <a:gd name="connsiteY15" fmla="*/ 845516 h 1689732"/>
                  <a:gd name="connsiteX16" fmla="*/ 643844 w 722674"/>
                  <a:gd name="connsiteY16" fmla="*/ 813372 h 1689732"/>
                  <a:gd name="connsiteX17" fmla="*/ 615109 w 722674"/>
                  <a:gd name="connsiteY17" fmla="*/ 802121 h 1689732"/>
                  <a:gd name="connsiteX18" fmla="*/ 611566 w 722674"/>
                  <a:gd name="connsiteY18" fmla="*/ 659458 h 1689732"/>
                  <a:gd name="connsiteX19" fmla="*/ 551424 w 722674"/>
                  <a:gd name="connsiteY19" fmla="*/ 288568 h 1689732"/>
                  <a:gd name="connsiteX20" fmla="*/ 345443 w 722674"/>
                  <a:gd name="connsiteY20" fmla="*/ 206951 h 1689732"/>
                  <a:gd name="connsiteX21" fmla="*/ 96174 w 722674"/>
                  <a:gd name="connsiteY21" fmla="*/ 0 h 1689732"/>
                  <a:gd name="connsiteX22" fmla="*/ 107263 w 722674"/>
                  <a:gd name="connsiteY22" fmla="*/ 22280 h 1689732"/>
                  <a:gd name="connsiteX23" fmla="*/ 92963 w 722674"/>
                  <a:gd name="connsiteY23" fmla="*/ 91262 h 1689732"/>
                  <a:gd name="connsiteX24" fmla="*/ 86021 w 722674"/>
                  <a:gd name="connsiteY24" fmla="*/ 100600 h 1689732"/>
                  <a:gd name="connsiteX25" fmla="*/ 29004 w 722674"/>
                  <a:gd name="connsiteY25" fmla="*/ 66451 h 1689732"/>
                  <a:gd name="connsiteX26" fmla="*/ 0 w 722674"/>
                  <a:gd name="connsiteY26" fmla="*/ 34494 h 1689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2674" h="1689732">
                    <a:moveTo>
                      <a:pt x="712398" y="1013120"/>
                    </a:moveTo>
                    <a:lnTo>
                      <a:pt x="722674" y="1013672"/>
                    </a:lnTo>
                    <a:lnTo>
                      <a:pt x="722674" y="1689732"/>
                    </a:lnTo>
                    <a:lnTo>
                      <a:pt x="445802" y="1689732"/>
                    </a:lnTo>
                    <a:lnTo>
                      <a:pt x="456035" y="1609311"/>
                    </a:lnTo>
                    <a:cubicBezTo>
                      <a:pt x="483557" y="1482405"/>
                      <a:pt x="539637" y="1383651"/>
                      <a:pt x="599630" y="1366457"/>
                    </a:cubicBezTo>
                    <a:cubicBezTo>
                      <a:pt x="602254" y="1301684"/>
                      <a:pt x="606544" y="1215889"/>
                      <a:pt x="610005" y="1120142"/>
                    </a:cubicBezTo>
                    <a:lnTo>
                      <a:pt x="611343" y="1073083"/>
                    </a:lnTo>
                    <a:lnTo>
                      <a:pt x="645927" y="1058679"/>
                    </a:lnTo>
                    <a:cubicBezTo>
                      <a:pt x="659341" y="1050686"/>
                      <a:pt x="673700" y="1039751"/>
                      <a:pt x="689003" y="1025458"/>
                    </a:cubicBezTo>
                    <a:cubicBezTo>
                      <a:pt x="696270" y="1018947"/>
                      <a:pt x="704248" y="1014896"/>
                      <a:pt x="712398" y="1013120"/>
                    </a:cubicBezTo>
                    <a:close/>
                    <a:moveTo>
                      <a:pt x="283181" y="183660"/>
                    </a:moveTo>
                    <a:lnTo>
                      <a:pt x="722674" y="183660"/>
                    </a:lnTo>
                    <a:lnTo>
                      <a:pt x="722674" y="854347"/>
                    </a:lnTo>
                    <a:lnTo>
                      <a:pt x="713902" y="855561"/>
                    </a:lnTo>
                    <a:cubicBezTo>
                      <a:pt x="705730" y="854371"/>
                      <a:pt x="696852" y="850985"/>
                      <a:pt x="687080" y="845516"/>
                    </a:cubicBezTo>
                    <a:cubicBezTo>
                      <a:pt x="671694" y="831606"/>
                      <a:pt x="657283" y="821031"/>
                      <a:pt x="643844" y="813372"/>
                    </a:cubicBezTo>
                    <a:lnTo>
                      <a:pt x="615109" y="802121"/>
                    </a:lnTo>
                    <a:lnTo>
                      <a:pt x="611566" y="659458"/>
                    </a:lnTo>
                    <a:cubicBezTo>
                      <a:pt x="604609" y="508410"/>
                      <a:pt x="587368" y="372327"/>
                      <a:pt x="551424" y="288568"/>
                    </a:cubicBezTo>
                    <a:cubicBezTo>
                      <a:pt x="517466" y="269390"/>
                      <a:pt x="435853" y="240198"/>
                      <a:pt x="345443" y="206951"/>
                    </a:cubicBezTo>
                    <a:close/>
                    <a:moveTo>
                      <a:pt x="96174" y="0"/>
                    </a:moveTo>
                    <a:lnTo>
                      <a:pt x="107263" y="22280"/>
                    </a:lnTo>
                    <a:cubicBezTo>
                      <a:pt x="111931" y="41395"/>
                      <a:pt x="108281" y="64384"/>
                      <a:pt x="92963" y="91262"/>
                    </a:cubicBezTo>
                    <a:lnTo>
                      <a:pt x="86021" y="100600"/>
                    </a:lnTo>
                    <a:lnTo>
                      <a:pt x="29004" y="66451"/>
                    </a:lnTo>
                    <a:cubicBezTo>
                      <a:pt x="14077" y="55293"/>
                      <a:pt x="3929" y="44567"/>
                      <a:pt x="0" y="344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2043122" y="1423252"/>
                <a:ext cx="1649688" cy="1353560"/>
              </a:xfrm>
              <a:custGeom>
                <a:avLst/>
                <a:gdLst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5566" h="1506072">
                    <a:moveTo>
                      <a:pt x="106254" y="0"/>
                    </a:moveTo>
                    <a:lnTo>
                      <a:pt x="776394" y="0"/>
                    </a:lnTo>
                    <a:lnTo>
                      <a:pt x="778155" y="12722"/>
                    </a:lnTo>
                    <a:cubicBezTo>
                      <a:pt x="776964" y="20893"/>
                      <a:pt x="773579" y="29772"/>
                      <a:pt x="768109" y="39543"/>
                    </a:cubicBezTo>
                    <a:cubicBezTo>
                      <a:pt x="548249" y="266781"/>
                      <a:pt x="1149689" y="282472"/>
                      <a:pt x="948051" y="37621"/>
                    </a:cubicBezTo>
                    <a:cubicBezTo>
                      <a:pt x="941541" y="30354"/>
                      <a:pt x="937489" y="22376"/>
                      <a:pt x="935713" y="14226"/>
                    </a:cubicBezTo>
                    <a:lnTo>
                      <a:pt x="936478" y="0"/>
                    </a:lnTo>
                    <a:lnTo>
                      <a:pt x="1612326" y="0"/>
                    </a:lnTo>
                    <a:lnTo>
                      <a:pt x="1612326" y="675821"/>
                    </a:lnTo>
                    <a:lnTo>
                      <a:pt x="1627071" y="676614"/>
                    </a:lnTo>
                    <a:cubicBezTo>
                      <a:pt x="1635220" y="674837"/>
                      <a:pt x="1643199" y="670786"/>
                      <a:pt x="1650466" y="664276"/>
                    </a:cubicBezTo>
                    <a:cubicBezTo>
                      <a:pt x="1895317" y="435585"/>
                      <a:pt x="1898563" y="1066783"/>
                      <a:pt x="1652388" y="844217"/>
                    </a:cubicBezTo>
                    <a:cubicBezTo>
                      <a:pt x="1642617" y="838748"/>
                      <a:pt x="1633738" y="835362"/>
                      <a:pt x="1625567" y="834172"/>
                    </a:cubicBezTo>
                    <a:lnTo>
                      <a:pt x="1612326" y="836004"/>
                    </a:lnTo>
                    <a:lnTo>
                      <a:pt x="1612326" y="1506072"/>
                    </a:lnTo>
                    <a:lnTo>
                      <a:pt x="942677" y="1506072"/>
                    </a:lnTo>
                    <a:lnTo>
                      <a:pt x="940425" y="1489799"/>
                    </a:lnTo>
                    <a:cubicBezTo>
                      <a:pt x="941616" y="1481628"/>
                      <a:pt x="945002" y="1472749"/>
                      <a:pt x="950471" y="1462978"/>
                    </a:cubicBezTo>
                    <a:cubicBezTo>
                      <a:pt x="1162703" y="1242633"/>
                      <a:pt x="567669" y="1225215"/>
                      <a:pt x="770529" y="1464900"/>
                    </a:cubicBezTo>
                    <a:cubicBezTo>
                      <a:pt x="777040" y="1472167"/>
                      <a:pt x="781091" y="1480145"/>
                      <a:pt x="782867" y="1488295"/>
                    </a:cubicBezTo>
                    <a:cubicBezTo>
                      <a:pt x="782549" y="1494221"/>
                      <a:pt x="782230" y="1500146"/>
                      <a:pt x="781912" y="1506072"/>
                    </a:cubicBezTo>
                    <a:lnTo>
                      <a:pt x="106254" y="1506072"/>
                    </a:lnTo>
                    <a:lnTo>
                      <a:pt x="106254" y="829739"/>
                    </a:lnTo>
                    <a:lnTo>
                      <a:pt x="101054" y="829460"/>
                    </a:lnTo>
                    <a:cubicBezTo>
                      <a:pt x="92905" y="831236"/>
                      <a:pt x="84926" y="835287"/>
                      <a:pt x="77659" y="841798"/>
                    </a:cubicBezTo>
                    <a:cubicBezTo>
                      <a:pt x="62356" y="856091"/>
                      <a:pt x="47997" y="867026"/>
                      <a:pt x="34583" y="875019"/>
                    </a:cubicBezTo>
                    <a:lnTo>
                      <a:pt x="0" y="889423"/>
                    </a:lnTo>
                    <a:cubicBezTo>
                      <a:pt x="973" y="855209"/>
                      <a:pt x="1947" y="820995"/>
                      <a:pt x="2920" y="786781"/>
                    </a:cubicBezTo>
                    <a:cubicBezTo>
                      <a:pt x="3924" y="735314"/>
                      <a:pt x="4409" y="682744"/>
                      <a:pt x="4064" y="630452"/>
                    </a:cubicBezTo>
                    <a:cubicBezTo>
                      <a:pt x="3965" y="626455"/>
                      <a:pt x="3865" y="622458"/>
                      <a:pt x="3766" y="618461"/>
                    </a:cubicBezTo>
                    <a:lnTo>
                      <a:pt x="32501" y="629712"/>
                    </a:lnTo>
                    <a:cubicBezTo>
                      <a:pt x="45940" y="637371"/>
                      <a:pt x="60351" y="647946"/>
                      <a:pt x="75737" y="661856"/>
                    </a:cubicBezTo>
                    <a:cubicBezTo>
                      <a:pt x="85508" y="667325"/>
                      <a:pt x="94387" y="670711"/>
                      <a:pt x="102558" y="671901"/>
                    </a:cubicBezTo>
                    <a:lnTo>
                      <a:pt x="106254" y="671390"/>
                    </a:lnTo>
                    <a:lnTo>
                      <a:pt x="1062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834778" y="1428892"/>
            <a:ext cx="3934318" cy="4272143"/>
            <a:chOff x="4834778" y="971692"/>
            <a:chExt cx="3934318" cy="4272143"/>
          </a:xfrm>
        </p:grpSpPr>
        <p:sp>
          <p:nvSpPr>
            <p:cNvPr id="53" name="TextBox 52"/>
            <p:cNvSpPr txBox="1"/>
            <p:nvPr/>
          </p:nvSpPr>
          <p:spPr>
            <a:xfrm>
              <a:off x="4996478" y="4535949"/>
              <a:ext cx="3772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Boundaries Respected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Support Systems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96478" y="971692"/>
              <a:ext cx="3772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5EA4"/>
                  </a:solidFill>
                  <a:latin typeface="+mj-lt"/>
                </a:rPr>
                <a:t>University Relations</a:t>
              </a:r>
              <a:endParaRPr lang="en-US" sz="2400" b="1" dirty="0">
                <a:solidFill>
                  <a:srgbClr val="005EA4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96478" y="1398425"/>
              <a:ext cx="377261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Social Interaction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Support Systems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Faculty Relationships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Scholarly Interactions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Evaluation of Work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Outcome Expectancy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Professor Role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Student Role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96478" y="4110235"/>
              <a:ext cx="3690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Personal Relations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834778" y="4033965"/>
              <a:ext cx="3657600" cy="0"/>
            </a:xfrm>
            <a:prstGeom prst="line">
              <a:avLst/>
            </a:prstGeom>
            <a:ln w="19050">
              <a:solidFill>
                <a:srgbClr val="005EA4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24</a:t>
            </a:fld>
            <a:endParaRPr lang="en-US"/>
          </a:p>
        </p:txBody>
      </p:sp>
      <p:sp>
        <p:nvSpPr>
          <p:cNvPr id="4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1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3219" y="160654"/>
            <a:ext cx="8422647" cy="822960"/>
            <a:chOff x="193219" y="160654"/>
            <a:chExt cx="8422647" cy="822960"/>
          </a:xfrm>
        </p:grpSpPr>
        <p:grpSp>
          <p:nvGrpSpPr>
            <p:cNvPr id="7" name="Group 6"/>
            <p:cNvGrpSpPr/>
            <p:nvPr/>
          </p:nvGrpSpPr>
          <p:grpSpPr>
            <a:xfrm>
              <a:off x="193219" y="160654"/>
              <a:ext cx="8422647" cy="822959"/>
              <a:chOff x="193219" y="160654"/>
              <a:chExt cx="8422647" cy="822959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270868" y="227342"/>
                <a:ext cx="834499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University Relations: Social Interactions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25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141013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142338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819656"/>
              <a:ext cx="3968076" cy="361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Lots of social interaction with professors and other students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Regular meeting times</a:t>
              </a:r>
              <a:endParaRPr lang="en-US" sz="2200" dirty="0"/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Verbal communication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Quick feedback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Easy to contact professor</a:t>
              </a:r>
            </a:p>
            <a:p>
              <a:pPr marL="457200" indent="-45720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200" dirty="0" smtClean="0"/>
                <a:t>Many students doing the same work at the same time.</a:t>
              </a:r>
              <a:endParaRPr lang="en-US" sz="2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7630" y="1810512"/>
              <a:ext cx="3880026" cy="460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Little social interaction with chair and peers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Can feel isolated and lonely</a:t>
              </a:r>
              <a:endParaRPr lang="en-US" sz="2200" dirty="0"/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Sometimes only written communication, making clarification difficult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Feedback cycle may take weeks or months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More difficult to make contact with chair</a:t>
              </a:r>
            </a:p>
            <a:p>
              <a:pPr marL="457200" indent="-45720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200" dirty="0" smtClean="0"/>
                <a:t>Student working solo.</a:t>
              </a:r>
              <a:endParaRPr lang="en-US" sz="2200" dirty="0"/>
            </a:p>
          </p:txBody>
        </p:sp>
      </p:grpSp>
      <p:sp>
        <p:nvSpPr>
          <p:cNvPr id="20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26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122725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133194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737360"/>
              <a:ext cx="3968076" cy="350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25" dirty="0"/>
                <a:t>I</a:t>
              </a:r>
              <a:r>
                <a:rPr lang="en-US" sz="2325" dirty="0" smtClean="0"/>
                <a:t>nstitutional support systems are built-in.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Accountability groups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Counseling/advising</a:t>
              </a:r>
            </a:p>
            <a:p>
              <a:pPr marL="365760" indent="-36576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25" dirty="0"/>
                <a:t>Feedback is often </a:t>
              </a:r>
              <a:r>
                <a:rPr lang="en-US" sz="2325" dirty="0" smtClean="0"/>
                <a:t>verbal.</a:t>
              </a:r>
              <a:endParaRPr lang="en-US" sz="2325" dirty="0"/>
            </a:p>
            <a:p>
              <a:pPr marL="365760" indent="-36576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25" dirty="0" smtClean="0"/>
                <a:t>Student, professor, and family members </a:t>
              </a:r>
              <a:r>
                <a:rPr lang="en-US" sz="2325" dirty="0"/>
                <a:t>are familiar with “how to do </a:t>
              </a:r>
              <a:r>
                <a:rPr lang="en-US" sz="2325" dirty="0" smtClean="0"/>
                <a:t>coursework.”</a:t>
              </a:r>
              <a:endParaRPr lang="en-US" sz="2325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4850" y="1755648"/>
              <a:ext cx="4149784" cy="445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25" dirty="0"/>
                <a:t>I</a:t>
              </a:r>
              <a:r>
                <a:rPr lang="en-US" sz="2325" dirty="0" smtClean="0"/>
                <a:t>nstitutional support systems are lacking; student builds support system.</a:t>
              </a:r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Cohort participation</a:t>
              </a:r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Student blogs</a:t>
              </a:r>
              <a:endParaRPr lang="en-US" sz="2200" dirty="0"/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Outside experts as allowed</a:t>
              </a:r>
            </a:p>
            <a:p>
              <a:pPr marL="365760" indent="-365760">
                <a:spcBef>
                  <a:spcPts val="2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25" dirty="0"/>
                <a:t>Feedback </a:t>
              </a:r>
              <a:r>
                <a:rPr lang="en-US" sz="2325" dirty="0" smtClean="0"/>
                <a:t>is mostly </a:t>
              </a:r>
              <a:r>
                <a:rPr lang="en-US" sz="2325" dirty="0"/>
                <a:t>written, seldom </a:t>
              </a:r>
              <a:r>
                <a:rPr lang="en-US" sz="2325" dirty="0" smtClean="0"/>
                <a:t>verbal.</a:t>
              </a:r>
              <a:endParaRPr lang="en-US" sz="2325" dirty="0"/>
            </a:p>
            <a:p>
              <a:pPr marL="365760" indent="-365760">
                <a:spcBef>
                  <a:spcPts val="2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25" dirty="0" smtClean="0"/>
                <a:t>Dissertation is first </a:t>
              </a:r>
              <a:r>
                <a:rPr lang="en-US" sz="2325" dirty="0"/>
                <a:t>for student, and most chairs have supervised </a:t>
              </a:r>
              <a:r>
                <a:rPr lang="en-US" sz="2325" dirty="0" smtClean="0"/>
                <a:t>fewer than </a:t>
              </a:r>
              <a:r>
                <a:rPr lang="en-US" sz="2325" dirty="0"/>
                <a:t>10 dissertations to </a:t>
              </a:r>
              <a:r>
                <a:rPr lang="en-US" sz="2325" dirty="0" smtClean="0"/>
                <a:t>completion.</a:t>
              </a:r>
              <a:endParaRPr lang="en-US" sz="2325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3219" y="160654"/>
            <a:ext cx="8422647" cy="822960"/>
            <a:chOff x="193219" y="160654"/>
            <a:chExt cx="8422647" cy="822960"/>
          </a:xfrm>
        </p:grpSpPr>
        <p:grpSp>
          <p:nvGrpSpPr>
            <p:cNvPr id="26" name="Group 25"/>
            <p:cNvGrpSpPr/>
            <p:nvPr/>
          </p:nvGrpSpPr>
          <p:grpSpPr>
            <a:xfrm>
              <a:off x="193219" y="160654"/>
              <a:ext cx="8422647" cy="822959"/>
              <a:chOff x="193219" y="160654"/>
              <a:chExt cx="8422647" cy="822959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70868" y="227342"/>
                <a:ext cx="834499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University Relations: Support Systems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2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27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104437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105762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645920"/>
              <a:ext cx="3968076" cy="357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Professor/instructors are directive and in charge.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Only teach content that they are SMEs in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Supported by textbooks and instructional designers</a:t>
              </a:r>
            </a:p>
            <a:p>
              <a:pPr marL="731520" lvl="1" indent="-27432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Regular office hours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Student is mostly passive and </a:t>
              </a:r>
              <a:r>
                <a:rPr lang="en-US" sz="2400" dirty="0" smtClean="0"/>
                <a:t>responsive.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4850" y="1618488"/>
              <a:ext cx="4110822" cy="471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Chair is mostly functioning as a consultant/guide.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Some chairs not skilled at coaching, mentoring, or advising.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Some have limited experience (less than 10 dissertations)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Typically, no regular office hours</a:t>
              </a:r>
            </a:p>
            <a:p>
              <a:pPr marL="365760" indent="-365760">
                <a:spcBef>
                  <a:spcPts val="5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Student </a:t>
              </a:r>
              <a:r>
                <a:rPr lang="en-US" sz="2400" dirty="0" smtClean="0"/>
                <a:t>power level is often unclear (s</a:t>
              </a:r>
              <a:r>
                <a:rPr lang="en-US" sz="2200" dirty="0" smtClean="0"/>
                <a:t>ome chairs share power more than others).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3219" y="160654"/>
            <a:ext cx="8651415" cy="822960"/>
            <a:chOff x="193219" y="160654"/>
            <a:chExt cx="8651415" cy="822960"/>
          </a:xfrm>
        </p:grpSpPr>
        <p:grpSp>
          <p:nvGrpSpPr>
            <p:cNvPr id="21" name="Group 20"/>
            <p:cNvGrpSpPr/>
            <p:nvPr/>
          </p:nvGrpSpPr>
          <p:grpSpPr>
            <a:xfrm>
              <a:off x="193219" y="160654"/>
              <a:ext cx="8651415" cy="822959"/>
              <a:chOff x="193219" y="160654"/>
              <a:chExt cx="8651415" cy="82295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70868" y="227342"/>
                <a:ext cx="85737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University Relations: Faculty Relationships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2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28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113581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114906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600200"/>
              <a:ext cx="3968076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Concentrated interactions of a limited scope in a limited time frame</a:t>
              </a:r>
            </a:p>
            <a:p>
              <a:pPr marL="731520" lvl="1" indent="-27432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W</a:t>
              </a:r>
              <a:r>
                <a:rPr lang="en-US" sz="2200" dirty="0" smtClean="0"/>
                <a:t>eekly face-to-face interactions with professors and other students on same topic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Classroom, office hours</a:t>
              </a:r>
              <a:endParaRPr lang="en-US" sz="2200" dirty="0"/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Study groups, library</a:t>
              </a:r>
              <a:endParaRPr lang="en-US" sz="2200" dirty="0"/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Regular online interactions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Professor-student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Student-student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7630" y="1609344"/>
              <a:ext cx="3880026" cy="2669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Sporadic interactions on a wider array of topics spanning months/years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Chair emails and occasional phone calls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Residencies/intensives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Possible student cohorts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3219" y="160654"/>
            <a:ext cx="8651415" cy="822960"/>
            <a:chOff x="193219" y="160654"/>
            <a:chExt cx="8651415" cy="822960"/>
          </a:xfrm>
        </p:grpSpPr>
        <p:grpSp>
          <p:nvGrpSpPr>
            <p:cNvPr id="21" name="Group 20"/>
            <p:cNvGrpSpPr/>
            <p:nvPr/>
          </p:nvGrpSpPr>
          <p:grpSpPr>
            <a:xfrm>
              <a:off x="193219" y="160654"/>
              <a:ext cx="8651415" cy="822959"/>
              <a:chOff x="193219" y="160654"/>
              <a:chExt cx="8651415" cy="82295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70868" y="227342"/>
                <a:ext cx="85737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University Relations: Scholarly Interactions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2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29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104437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105762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609344"/>
              <a:ext cx="3968076" cy="357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Typically, only course professor evaluates the quality of coursework.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Some professors pass all </a:t>
              </a:r>
              <a:r>
                <a:rPr lang="en-US" sz="2400" dirty="0" smtClean="0"/>
                <a:t>students.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Minimal university oversight of professor evaluation is present unless student complaint occurs.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0198" y="1600200"/>
              <a:ext cx="4047004" cy="4647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00" dirty="0" smtClean="0"/>
                <a:t>Numerous people evaluate the quality of work.</a:t>
              </a:r>
            </a:p>
            <a:p>
              <a:pPr marL="731520" lvl="1" indent="-27432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Chair/Committee members</a:t>
              </a:r>
              <a:endParaRPr lang="en-US" sz="2200" dirty="0"/>
            </a:p>
            <a:p>
              <a:pPr marL="731520" lvl="1" indent="-27432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Various university/IRB reviewers</a:t>
              </a:r>
            </a:p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00" dirty="0" smtClean="0"/>
                <a:t>Some chairs demand more  of students than others.</a:t>
              </a:r>
            </a:p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00" dirty="0" smtClean="0"/>
                <a:t>Universities often change requirements (manuals, rubrics, templates).</a:t>
              </a:r>
            </a:p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00" dirty="0" smtClean="0"/>
                <a:t>Sometimes feedback is vague.</a:t>
              </a:r>
            </a:p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00" dirty="0" smtClean="0"/>
                <a:t>Faculty scrutinized</a:t>
              </a:r>
              <a:endParaRPr lang="en-US" sz="23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3219" y="160654"/>
            <a:ext cx="8422647" cy="822960"/>
            <a:chOff x="193219" y="160654"/>
            <a:chExt cx="8422647" cy="822960"/>
          </a:xfrm>
        </p:grpSpPr>
        <p:grpSp>
          <p:nvGrpSpPr>
            <p:cNvPr id="21" name="Group 20"/>
            <p:cNvGrpSpPr/>
            <p:nvPr/>
          </p:nvGrpSpPr>
          <p:grpSpPr>
            <a:xfrm>
              <a:off x="193219" y="160654"/>
              <a:ext cx="8422647" cy="822959"/>
              <a:chOff x="193219" y="160654"/>
              <a:chExt cx="8422647" cy="82295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70868" y="227342"/>
                <a:ext cx="834499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University Relations: Evaluation of Work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2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77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rgbClr val="404040"/>
                </a:solidFill>
              </a:rPr>
              <a:t>Task-Related &amp; People-Related Differences</a:t>
            </a:r>
            <a:endParaRPr lang="en-US" sz="39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160654"/>
            <a:ext cx="93309" cy="82296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BEB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38328" y="168611"/>
            <a:ext cx="8339330" cy="6575525"/>
            <a:chOff x="337157" y="168611"/>
            <a:chExt cx="8457753" cy="6668898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1040067" y="168611"/>
              <a:ext cx="6738301" cy="6668898"/>
              <a:chOff x="1890563" y="486035"/>
              <a:chExt cx="5523462" cy="546657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890563" y="486035"/>
                <a:ext cx="5523462" cy="5466579"/>
                <a:chOff x="3323259" y="2158375"/>
                <a:chExt cx="2397740" cy="2419058"/>
              </a:xfrm>
              <a:scene3d>
                <a:camera prst="perspectiveRelaxedModerately">
                  <a:rot lat="18590636" lon="0" rev="0"/>
                </a:camera>
                <a:lightRig rig="balanced" dir="t">
                  <a:rot lat="0" lon="0" rev="3000000"/>
                </a:lightRig>
              </a:scene3d>
            </p:grpSpPr>
            <p:sp>
              <p:nvSpPr>
                <p:cNvPr id="23" name="Pie 28"/>
                <p:cNvSpPr/>
                <p:nvPr/>
              </p:nvSpPr>
              <p:spPr>
                <a:xfrm rot="12960000">
                  <a:off x="4045011" y="3662237"/>
                  <a:ext cx="993704" cy="915196"/>
                </a:xfrm>
                <a:custGeom>
                  <a:avLst/>
                  <a:gdLst>
                    <a:gd name="connsiteX0" fmla="*/ 1307132 w 2627389"/>
                    <a:gd name="connsiteY0" fmla="*/ 2077921 h 2077921"/>
                    <a:gd name="connsiteX1" fmla="*/ 812190 w 2627389"/>
                    <a:gd name="connsiteY1" fmla="*/ 1924935 h 2077921"/>
                    <a:gd name="connsiteX2" fmla="*/ 744858 w 2627389"/>
                    <a:gd name="connsiteY2" fmla="*/ 1535177 h 2077921"/>
                    <a:gd name="connsiteX3" fmla="*/ 464915 w 2627389"/>
                    <a:gd name="connsiteY3" fmla="*/ 1817593 h 2077921"/>
                    <a:gd name="connsiteX4" fmla="*/ 0 w 2627389"/>
                    <a:gd name="connsiteY4" fmla="*/ 1673888 h 2077921"/>
                    <a:gd name="connsiteX5" fmla="*/ 2293555 w 2627389"/>
                    <a:gd name="connsiteY5" fmla="*/ 0 h 2077921"/>
                    <a:gd name="connsiteX6" fmla="*/ 2288880 w 2627389"/>
                    <a:gd name="connsiteY6" fmla="*/ 483146 h 2077921"/>
                    <a:gd name="connsiteX7" fmla="*/ 2627389 w 2627389"/>
                    <a:gd name="connsiteY7" fmla="*/ 668845 h 2077921"/>
                    <a:gd name="connsiteX8" fmla="*/ 2288880 w 2627389"/>
                    <a:gd name="connsiteY8" fmla="*/ 832495 h 2077921"/>
                    <a:gd name="connsiteX9" fmla="*/ 2288880 w 2627389"/>
                    <a:gd name="connsiteY9" fmla="*/ 1353705 h 2077921"/>
                    <a:gd name="connsiteX10" fmla="*/ 1684225 w 2627389"/>
                    <a:gd name="connsiteY10" fmla="*/ 1549143 h 2077921"/>
                    <a:gd name="connsiteX11" fmla="*/ 1307132 w 2627389"/>
                    <a:gd name="connsiteY11" fmla="*/ 2077921 h 2077921"/>
                    <a:gd name="connsiteX0" fmla="*/ 1307132 w 2627389"/>
                    <a:gd name="connsiteY0" fmla="*/ 2069528 h 2069528"/>
                    <a:gd name="connsiteX1" fmla="*/ 812190 w 2627389"/>
                    <a:gd name="connsiteY1" fmla="*/ 1916542 h 2069528"/>
                    <a:gd name="connsiteX2" fmla="*/ 744858 w 2627389"/>
                    <a:gd name="connsiteY2" fmla="*/ 1526784 h 2069528"/>
                    <a:gd name="connsiteX3" fmla="*/ 464915 w 2627389"/>
                    <a:gd name="connsiteY3" fmla="*/ 1809200 h 2069528"/>
                    <a:gd name="connsiteX4" fmla="*/ 0 w 2627389"/>
                    <a:gd name="connsiteY4" fmla="*/ 1665495 h 2069528"/>
                    <a:gd name="connsiteX5" fmla="*/ 2281666 w 2627389"/>
                    <a:gd name="connsiteY5" fmla="*/ 0 h 2069528"/>
                    <a:gd name="connsiteX6" fmla="*/ 2288880 w 2627389"/>
                    <a:gd name="connsiteY6" fmla="*/ 474753 h 2069528"/>
                    <a:gd name="connsiteX7" fmla="*/ 2627389 w 2627389"/>
                    <a:gd name="connsiteY7" fmla="*/ 660452 h 2069528"/>
                    <a:gd name="connsiteX8" fmla="*/ 2288880 w 2627389"/>
                    <a:gd name="connsiteY8" fmla="*/ 824102 h 2069528"/>
                    <a:gd name="connsiteX9" fmla="*/ 2288880 w 2627389"/>
                    <a:gd name="connsiteY9" fmla="*/ 1345312 h 2069528"/>
                    <a:gd name="connsiteX10" fmla="*/ 1684225 w 2627389"/>
                    <a:gd name="connsiteY10" fmla="*/ 1540750 h 2069528"/>
                    <a:gd name="connsiteX11" fmla="*/ 1307132 w 2627389"/>
                    <a:gd name="connsiteY11" fmla="*/ 2069528 h 2069528"/>
                    <a:gd name="connsiteX0" fmla="*/ 1307132 w 2627389"/>
                    <a:gd name="connsiteY0" fmla="*/ 2069528 h 2069528"/>
                    <a:gd name="connsiteX1" fmla="*/ 812190 w 2627389"/>
                    <a:gd name="connsiteY1" fmla="*/ 1916542 h 2069528"/>
                    <a:gd name="connsiteX2" fmla="*/ 464915 w 2627389"/>
                    <a:gd name="connsiteY2" fmla="*/ 1809200 h 2069528"/>
                    <a:gd name="connsiteX3" fmla="*/ 0 w 2627389"/>
                    <a:gd name="connsiteY3" fmla="*/ 1665495 h 2069528"/>
                    <a:gd name="connsiteX4" fmla="*/ 2281666 w 2627389"/>
                    <a:gd name="connsiteY4" fmla="*/ 0 h 2069528"/>
                    <a:gd name="connsiteX5" fmla="*/ 2288880 w 2627389"/>
                    <a:gd name="connsiteY5" fmla="*/ 474753 h 2069528"/>
                    <a:gd name="connsiteX6" fmla="*/ 2627389 w 2627389"/>
                    <a:gd name="connsiteY6" fmla="*/ 660452 h 2069528"/>
                    <a:gd name="connsiteX7" fmla="*/ 2288880 w 2627389"/>
                    <a:gd name="connsiteY7" fmla="*/ 824102 h 2069528"/>
                    <a:gd name="connsiteX8" fmla="*/ 2288880 w 2627389"/>
                    <a:gd name="connsiteY8" fmla="*/ 1345312 h 2069528"/>
                    <a:gd name="connsiteX9" fmla="*/ 1684225 w 2627389"/>
                    <a:gd name="connsiteY9" fmla="*/ 1540750 h 2069528"/>
                    <a:gd name="connsiteX10" fmla="*/ 1307132 w 2627389"/>
                    <a:gd name="connsiteY10" fmla="*/ 2069528 h 2069528"/>
                    <a:gd name="connsiteX0" fmla="*/ 1307132 w 2627389"/>
                    <a:gd name="connsiteY0" fmla="*/ 2069528 h 2069528"/>
                    <a:gd name="connsiteX1" fmla="*/ 464915 w 2627389"/>
                    <a:gd name="connsiteY1" fmla="*/ 1809200 h 2069528"/>
                    <a:gd name="connsiteX2" fmla="*/ 0 w 2627389"/>
                    <a:gd name="connsiteY2" fmla="*/ 1665495 h 2069528"/>
                    <a:gd name="connsiteX3" fmla="*/ 2281666 w 2627389"/>
                    <a:gd name="connsiteY3" fmla="*/ 0 h 2069528"/>
                    <a:gd name="connsiteX4" fmla="*/ 2288880 w 2627389"/>
                    <a:gd name="connsiteY4" fmla="*/ 474753 h 2069528"/>
                    <a:gd name="connsiteX5" fmla="*/ 2627389 w 2627389"/>
                    <a:gd name="connsiteY5" fmla="*/ 660452 h 2069528"/>
                    <a:gd name="connsiteX6" fmla="*/ 2288880 w 2627389"/>
                    <a:gd name="connsiteY6" fmla="*/ 824102 h 2069528"/>
                    <a:gd name="connsiteX7" fmla="*/ 2288880 w 2627389"/>
                    <a:gd name="connsiteY7" fmla="*/ 1345312 h 2069528"/>
                    <a:gd name="connsiteX8" fmla="*/ 1684225 w 2627389"/>
                    <a:gd name="connsiteY8" fmla="*/ 1540750 h 2069528"/>
                    <a:gd name="connsiteX9" fmla="*/ 1307132 w 2627389"/>
                    <a:gd name="connsiteY9" fmla="*/ 2069528 h 2069528"/>
                    <a:gd name="connsiteX0" fmla="*/ 1307132 w 2627389"/>
                    <a:gd name="connsiteY0" fmla="*/ 2069528 h 2069528"/>
                    <a:gd name="connsiteX1" fmla="*/ 0 w 2627389"/>
                    <a:gd name="connsiteY1" fmla="*/ 1665495 h 2069528"/>
                    <a:gd name="connsiteX2" fmla="*/ 2281666 w 2627389"/>
                    <a:gd name="connsiteY2" fmla="*/ 0 h 2069528"/>
                    <a:gd name="connsiteX3" fmla="*/ 2288880 w 2627389"/>
                    <a:gd name="connsiteY3" fmla="*/ 474753 h 2069528"/>
                    <a:gd name="connsiteX4" fmla="*/ 2627389 w 2627389"/>
                    <a:gd name="connsiteY4" fmla="*/ 660452 h 2069528"/>
                    <a:gd name="connsiteX5" fmla="*/ 2288880 w 2627389"/>
                    <a:gd name="connsiteY5" fmla="*/ 824102 h 2069528"/>
                    <a:gd name="connsiteX6" fmla="*/ 2288880 w 2627389"/>
                    <a:gd name="connsiteY6" fmla="*/ 1345312 h 2069528"/>
                    <a:gd name="connsiteX7" fmla="*/ 1684225 w 2627389"/>
                    <a:gd name="connsiteY7" fmla="*/ 1540750 h 2069528"/>
                    <a:gd name="connsiteX8" fmla="*/ 1307132 w 2627389"/>
                    <a:gd name="connsiteY8" fmla="*/ 2069528 h 2069528"/>
                    <a:gd name="connsiteX0" fmla="*/ 1307132 w 2289040"/>
                    <a:gd name="connsiteY0" fmla="*/ 2069528 h 2069528"/>
                    <a:gd name="connsiteX1" fmla="*/ 0 w 2289040"/>
                    <a:gd name="connsiteY1" fmla="*/ 1665495 h 2069528"/>
                    <a:gd name="connsiteX2" fmla="*/ 2281666 w 2289040"/>
                    <a:gd name="connsiteY2" fmla="*/ 0 h 2069528"/>
                    <a:gd name="connsiteX3" fmla="*/ 2288880 w 2289040"/>
                    <a:gd name="connsiteY3" fmla="*/ 474753 h 2069528"/>
                    <a:gd name="connsiteX4" fmla="*/ 2288880 w 2289040"/>
                    <a:gd name="connsiteY4" fmla="*/ 824102 h 2069528"/>
                    <a:gd name="connsiteX5" fmla="*/ 2288880 w 2289040"/>
                    <a:gd name="connsiteY5" fmla="*/ 1345312 h 2069528"/>
                    <a:gd name="connsiteX6" fmla="*/ 1684225 w 2289040"/>
                    <a:gd name="connsiteY6" fmla="*/ 1540750 h 2069528"/>
                    <a:gd name="connsiteX7" fmla="*/ 1307132 w 2289040"/>
                    <a:gd name="connsiteY7" fmla="*/ 2069528 h 2069528"/>
                    <a:gd name="connsiteX0" fmla="*/ 1307132 w 2452831"/>
                    <a:gd name="connsiteY0" fmla="*/ 2087063 h 2087063"/>
                    <a:gd name="connsiteX1" fmla="*/ 0 w 2452831"/>
                    <a:gd name="connsiteY1" fmla="*/ 1683030 h 2087063"/>
                    <a:gd name="connsiteX2" fmla="*/ 2281666 w 2452831"/>
                    <a:gd name="connsiteY2" fmla="*/ 17535 h 2087063"/>
                    <a:gd name="connsiteX3" fmla="*/ 2288880 w 2452831"/>
                    <a:gd name="connsiteY3" fmla="*/ 841637 h 2087063"/>
                    <a:gd name="connsiteX4" fmla="*/ 2288880 w 2452831"/>
                    <a:gd name="connsiteY4" fmla="*/ 1362847 h 2087063"/>
                    <a:gd name="connsiteX5" fmla="*/ 1684225 w 2452831"/>
                    <a:gd name="connsiteY5" fmla="*/ 1558285 h 2087063"/>
                    <a:gd name="connsiteX6" fmla="*/ 1307132 w 2452831"/>
                    <a:gd name="connsiteY6" fmla="*/ 2087063 h 2087063"/>
                    <a:gd name="connsiteX0" fmla="*/ 1307132 w 2477931"/>
                    <a:gd name="connsiteY0" fmla="*/ 2071339 h 2071339"/>
                    <a:gd name="connsiteX1" fmla="*/ 0 w 2477931"/>
                    <a:gd name="connsiteY1" fmla="*/ 1667306 h 2071339"/>
                    <a:gd name="connsiteX2" fmla="*/ 2281666 w 2477931"/>
                    <a:gd name="connsiteY2" fmla="*/ 1811 h 2071339"/>
                    <a:gd name="connsiteX3" fmla="*/ 2288880 w 2477931"/>
                    <a:gd name="connsiteY3" fmla="*/ 1347123 h 2071339"/>
                    <a:gd name="connsiteX4" fmla="*/ 1684225 w 2477931"/>
                    <a:gd name="connsiteY4" fmla="*/ 1542561 h 2071339"/>
                    <a:gd name="connsiteX5" fmla="*/ 1307132 w 2477931"/>
                    <a:gd name="connsiteY5" fmla="*/ 2071339 h 2071339"/>
                    <a:gd name="connsiteX0" fmla="*/ 1307132 w 2340881"/>
                    <a:gd name="connsiteY0" fmla="*/ 2069528 h 2069528"/>
                    <a:gd name="connsiteX1" fmla="*/ 0 w 2340881"/>
                    <a:gd name="connsiteY1" fmla="*/ 1665495 h 2069528"/>
                    <a:gd name="connsiteX2" fmla="*/ 2281666 w 2340881"/>
                    <a:gd name="connsiteY2" fmla="*/ 0 h 2069528"/>
                    <a:gd name="connsiteX3" fmla="*/ 2288880 w 2340881"/>
                    <a:gd name="connsiteY3" fmla="*/ 1345312 h 2069528"/>
                    <a:gd name="connsiteX4" fmla="*/ 1684225 w 2340881"/>
                    <a:gd name="connsiteY4" fmla="*/ 1540750 h 2069528"/>
                    <a:gd name="connsiteX5" fmla="*/ 1307132 w 2340881"/>
                    <a:gd name="connsiteY5" fmla="*/ 2069528 h 2069528"/>
                    <a:gd name="connsiteX0" fmla="*/ 1307132 w 2318220"/>
                    <a:gd name="connsiteY0" fmla="*/ 2069528 h 2069528"/>
                    <a:gd name="connsiteX1" fmla="*/ 0 w 2318220"/>
                    <a:gd name="connsiteY1" fmla="*/ 1665495 h 2069528"/>
                    <a:gd name="connsiteX2" fmla="*/ 2281666 w 2318220"/>
                    <a:gd name="connsiteY2" fmla="*/ 0 h 2069528"/>
                    <a:gd name="connsiteX3" fmla="*/ 2288880 w 2318220"/>
                    <a:gd name="connsiteY3" fmla="*/ 1345312 h 2069528"/>
                    <a:gd name="connsiteX4" fmla="*/ 1684225 w 2318220"/>
                    <a:gd name="connsiteY4" fmla="*/ 1540750 h 2069528"/>
                    <a:gd name="connsiteX5" fmla="*/ 1307132 w 2318220"/>
                    <a:gd name="connsiteY5" fmla="*/ 2069528 h 2069528"/>
                    <a:gd name="connsiteX0" fmla="*/ 1283719 w 2294807"/>
                    <a:gd name="connsiteY0" fmla="*/ 2069528 h 2069528"/>
                    <a:gd name="connsiteX1" fmla="*/ 0 w 2294807"/>
                    <a:gd name="connsiteY1" fmla="*/ 1663437 h 2069528"/>
                    <a:gd name="connsiteX2" fmla="*/ 2258253 w 2294807"/>
                    <a:gd name="connsiteY2" fmla="*/ 0 h 2069528"/>
                    <a:gd name="connsiteX3" fmla="*/ 2265467 w 2294807"/>
                    <a:gd name="connsiteY3" fmla="*/ 1345312 h 2069528"/>
                    <a:gd name="connsiteX4" fmla="*/ 1660812 w 2294807"/>
                    <a:gd name="connsiteY4" fmla="*/ 1540750 h 2069528"/>
                    <a:gd name="connsiteX5" fmla="*/ 1283719 w 2294807"/>
                    <a:gd name="connsiteY5" fmla="*/ 2069528 h 2069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4807" h="2069528">
                      <a:moveTo>
                        <a:pt x="1283719" y="2069528"/>
                      </a:moveTo>
                      <a:lnTo>
                        <a:pt x="0" y="1663437"/>
                      </a:lnTo>
                      <a:cubicBezTo>
                        <a:pt x="310256" y="659694"/>
                        <a:pt x="1207653" y="1"/>
                        <a:pt x="2258253" y="0"/>
                      </a:cubicBezTo>
                      <a:cubicBezTo>
                        <a:pt x="2298064" y="347684"/>
                        <a:pt x="2312218" y="1061875"/>
                        <a:pt x="2265467" y="1345312"/>
                      </a:cubicBezTo>
                      <a:cubicBezTo>
                        <a:pt x="2055540" y="1344041"/>
                        <a:pt x="1843644" y="1407915"/>
                        <a:pt x="1660812" y="1540750"/>
                      </a:cubicBezTo>
                      <a:cubicBezTo>
                        <a:pt x="1473686" y="1676705"/>
                        <a:pt x="1345855" y="1863939"/>
                        <a:pt x="1283719" y="206952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  <a:sp3d extrusionH="254000" contourW="12700" prstMaterial="metal">
                  <a:bevelT w="25400" h="25400"/>
                  <a:extrusionClr>
                    <a:schemeClr val="accent1">
                      <a:lumMod val="60000"/>
                      <a:lumOff val="40000"/>
                    </a:schemeClr>
                  </a:extrusionClr>
                  <a:contourClr>
                    <a:schemeClr val="accent1">
                      <a:lumMod val="60000"/>
                      <a:lumOff val="4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Pie 5"/>
                <p:cNvSpPr/>
                <p:nvPr/>
              </p:nvSpPr>
              <p:spPr>
                <a:xfrm>
                  <a:off x="3489957" y="2271412"/>
                  <a:ext cx="991137" cy="930191"/>
                </a:xfrm>
                <a:custGeom>
                  <a:avLst/>
                  <a:gdLst>
                    <a:gd name="connsiteX0" fmla="*/ 2288880 w 2634702"/>
                    <a:gd name="connsiteY0" fmla="*/ 0 h 2091889"/>
                    <a:gd name="connsiteX1" fmla="*/ 2288880 w 2634702"/>
                    <a:gd name="connsiteY1" fmla="*/ 516002 h 2091889"/>
                    <a:gd name="connsiteX2" fmla="*/ 2634702 w 2634702"/>
                    <a:gd name="connsiteY2" fmla="*/ 702011 h 2091889"/>
                    <a:gd name="connsiteX3" fmla="*/ 2288880 w 2634702"/>
                    <a:gd name="connsiteY3" fmla="*/ 872737 h 2091889"/>
                    <a:gd name="connsiteX4" fmla="*/ 2288880 w 2634702"/>
                    <a:gd name="connsiteY4" fmla="*/ 1367028 h 2091889"/>
                    <a:gd name="connsiteX5" fmla="*/ 1305898 w 2634702"/>
                    <a:gd name="connsiteY5" fmla="*/ 2091889 h 2091889"/>
                    <a:gd name="connsiteX6" fmla="*/ 799873 w 2634702"/>
                    <a:gd name="connsiteY6" fmla="*/ 1935477 h 2091889"/>
                    <a:gd name="connsiteX7" fmla="*/ 443824 w 2634702"/>
                    <a:gd name="connsiteY7" fmla="*/ 1825423 h 2091889"/>
                    <a:gd name="connsiteX8" fmla="*/ 0 w 2634702"/>
                    <a:gd name="connsiteY8" fmla="*/ 1688237 h 2091889"/>
                    <a:gd name="connsiteX9" fmla="*/ 2288880 w 2634702"/>
                    <a:gd name="connsiteY9" fmla="*/ 0 h 2091889"/>
                    <a:gd name="connsiteX0" fmla="*/ 2288880 w 2634702"/>
                    <a:gd name="connsiteY0" fmla="*/ 0 h 2091889"/>
                    <a:gd name="connsiteX1" fmla="*/ 2288880 w 2634702"/>
                    <a:gd name="connsiteY1" fmla="*/ 516002 h 2091889"/>
                    <a:gd name="connsiteX2" fmla="*/ 2634702 w 2634702"/>
                    <a:gd name="connsiteY2" fmla="*/ 702011 h 2091889"/>
                    <a:gd name="connsiteX3" fmla="*/ 2288880 w 2634702"/>
                    <a:gd name="connsiteY3" fmla="*/ 872737 h 2091889"/>
                    <a:gd name="connsiteX4" fmla="*/ 2288880 w 2634702"/>
                    <a:gd name="connsiteY4" fmla="*/ 1367028 h 2091889"/>
                    <a:gd name="connsiteX5" fmla="*/ 1305898 w 2634702"/>
                    <a:gd name="connsiteY5" fmla="*/ 2091889 h 2091889"/>
                    <a:gd name="connsiteX6" fmla="*/ 799873 w 2634702"/>
                    <a:gd name="connsiteY6" fmla="*/ 1935477 h 2091889"/>
                    <a:gd name="connsiteX7" fmla="*/ 0 w 2634702"/>
                    <a:gd name="connsiteY7" fmla="*/ 1688237 h 2091889"/>
                    <a:gd name="connsiteX8" fmla="*/ 2288880 w 2634702"/>
                    <a:gd name="connsiteY8" fmla="*/ 0 h 2091889"/>
                    <a:gd name="connsiteX0" fmla="*/ 2288880 w 2634702"/>
                    <a:gd name="connsiteY0" fmla="*/ 0 h 2091889"/>
                    <a:gd name="connsiteX1" fmla="*/ 2288880 w 2634702"/>
                    <a:gd name="connsiteY1" fmla="*/ 516002 h 2091889"/>
                    <a:gd name="connsiteX2" fmla="*/ 2634702 w 2634702"/>
                    <a:gd name="connsiteY2" fmla="*/ 702011 h 2091889"/>
                    <a:gd name="connsiteX3" fmla="*/ 2288880 w 2634702"/>
                    <a:gd name="connsiteY3" fmla="*/ 872737 h 2091889"/>
                    <a:gd name="connsiteX4" fmla="*/ 2288880 w 2634702"/>
                    <a:gd name="connsiteY4" fmla="*/ 1367028 h 2091889"/>
                    <a:gd name="connsiteX5" fmla="*/ 1305898 w 2634702"/>
                    <a:gd name="connsiteY5" fmla="*/ 2091889 h 2091889"/>
                    <a:gd name="connsiteX6" fmla="*/ 0 w 2634702"/>
                    <a:gd name="connsiteY6" fmla="*/ 1688237 h 2091889"/>
                    <a:gd name="connsiteX7" fmla="*/ 2288880 w 2634702"/>
                    <a:gd name="connsiteY7" fmla="*/ 0 h 2091889"/>
                    <a:gd name="connsiteX0" fmla="*/ 2288880 w 2288880"/>
                    <a:gd name="connsiteY0" fmla="*/ 0 h 2091889"/>
                    <a:gd name="connsiteX1" fmla="*/ 2288880 w 2288880"/>
                    <a:gd name="connsiteY1" fmla="*/ 516002 h 2091889"/>
                    <a:gd name="connsiteX2" fmla="*/ 2288880 w 2288880"/>
                    <a:gd name="connsiteY2" fmla="*/ 872737 h 2091889"/>
                    <a:gd name="connsiteX3" fmla="*/ 2288880 w 2288880"/>
                    <a:gd name="connsiteY3" fmla="*/ 1367028 h 2091889"/>
                    <a:gd name="connsiteX4" fmla="*/ 1305898 w 2288880"/>
                    <a:gd name="connsiteY4" fmla="*/ 2091889 h 2091889"/>
                    <a:gd name="connsiteX5" fmla="*/ 0 w 2288880"/>
                    <a:gd name="connsiteY5" fmla="*/ 1688237 h 2091889"/>
                    <a:gd name="connsiteX6" fmla="*/ 2288880 w 2288880"/>
                    <a:gd name="connsiteY6" fmla="*/ 0 h 2091889"/>
                    <a:gd name="connsiteX0" fmla="*/ 2288880 w 2288880"/>
                    <a:gd name="connsiteY0" fmla="*/ 0 h 2091889"/>
                    <a:gd name="connsiteX1" fmla="*/ 2288880 w 2288880"/>
                    <a:gd name="connsiteY1" fmla="*/ 516002 h 2091889"/>
                    <a:gd name="connsiteX2" fmla="*/ 2288880 w 2288880"/>
                    <a:gd name="connsiteY2" fmla="*/ 1367028 h 2091889"/>
                    <a:gd name="connsiteX3" fmla="*/ 1305898 w 2288880"/>
                    <a:gd name="connsiteY3" fmla="*/ 2091889 h 2091889"/>
                    <a:gd name="connsiteX4" fmla="*/ 0 w 2288880"/>
                    <a:gd name="connsiteY4" fmla="*/ 1688237 h 2091889"/>
                    <a:gd name="connsiteX5" fmla="*/ 2288880 w 2288880"/>
                    <a:gd name="connsiteY5" fmla="*/ 0 h 2091889"/>
                    <a:gd name="connsiteX0" fmla="*/ 2288880 w 2288880"/>
                    <a:gd name="connsiteY0" fmla="*/ 0 h 2091889"/>
                    <a:gd name="connsiteX1" fmla="*/ 2288880 w 2288880"/>
                    <a:gd name="connsiteY1" fmla="*/ 1367028 h 2091889"/>
                    <a:gd name="connsiteX2" fmla="*/ 1305898 w 2288880"/>
                    <a:gd name="connsiteY2" fmla="*/ 2091889 h 2091889"/>
                    <a:gd name="connsiteX3" fmla="*/ 0 w 2288880"/>
                    <a:gd name="connsiteY3" fmla="*/ 1688237 h 2091889"/>
                    <a:gd name="connsiteX4" fmla="*/ 2288880 w 2288880"/>
                    <a:gd name="connsiteY4" fmla="*/ 0 h 2091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8880" h="2091889">
                      <a:moveTo>
                        <a:pt x="2288880" y="0"/>
                      </a:moveTo>
                      <a:lnTo>
                        <a:pt x="2288880" y="1367028"/>
                      </a:lnTo>
                      <a:cubicBezTo>
                        <a:pt x="1826523" y="1367028"/>
                        <a:pt x="1435410" y="1672058"/>
                        <a:pt x="1305898" y="2091889"/>
                      </a:cubicBezTo>
                      <a:lnTo>
                        <a:pt x="0" y="1688237"/>
                      </a:lnTo>
                      <a:cubicBezTo>
                        <a:pt x="310256" y="684494"/>
                        <a:pt x="1238280" y="0"/>
                        <a:pt x="2288880" y="0"/>
                      </a:cubicBezTo>
                      <a:close/>
                    </a:path>
                  </a:pathLst>
                </a:custGeom>
                <a:solidFill>
                  <a:srgbClr val="CDCBA6"/>
                </a:solidFill>
                <a:ln>
                  <a:noFill/>
                </a:ln>
                <a:effectLst/>
                <a:sp3d extrusionH="254000" prstMaterial="metal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Pie 27"/>
                <p:cNvSpPr/>
                <p:nvPr/>
              </p:nvSpPr>
              <p:spPr>
                <a:xfrm rot="17280000">
                  <a:off x="3269229" y="3177610"/>
                  <a:ext cx="1017786" cy="909725"/>
                </a:xfrm>
                <a:custGeom>
                  <a:avLst/>
                  <a:gdLst>
                    <a:gd name="connsiteX0" fmla="*/ 2625084 w 2625084"/>
                    <a:gd name="connsiteY0" fmla="*/ 656217 h 2092151"/>
                    <a:gd name="connsiteX1" fmla="*/ 2288880 w 2625084"/>
                    <a:gd name="connsiteY1" fmla="*/ 826055 h 2092151"/>
                    <a:gd name="connsiteX2" fmla="*/ 2288880 w 2625084"/>
                    <a:gd name="connsiteY2" fmla="*/ 1367297 h 2092151"/>
                    <a:gd name="connsiteX3" fmla="*/ 1970994 w 2625084"/>
                    <a:gd name="connsiteY3" fmla="*/ 1417376 h 2092151"/>
                    <a:gd name="connsiteX4" fmla="*/ 1306744 w 2625084"/>
                    <a:gd name="connsiteY4" fmla="*/ 2092151 h 2092151"/>
                    <a:gd name="connsiteX5" fmla="*/ 819140 w 2625084"/>
                    <a:gd name="connsiteY5" fmla="*/ 1941433 h 2092151"/>
                    <a:gd name="connsiteX6" fmla="*/ 460703 w 2625084"/>
                    <a:gd name="connsiteY6" fmla="*/ 1830640 h 2092151"/>
                    <a:gd name="connsiteX7" fmla="*/ 0 w 2625084"/>
                    <a:gd name="connsiteY7" fmla="*/ 1688237 h 2092151"/>
                    <a:gd name="connsiteX8" fmla="*/ 2288880 w 2625084"/>
                    <a:gd name="connsiteY8" fmla="*/ 0 h 2092151"/>
                    <a:gd name="connsiteX9" fmla="*/ 2288880 w 2625084"/>
                    <a:gd name="connsiteY9" fmla="*/ 479346 h 2092151"/>
                    <a:gd name="connsiteX10" fmla="*/ 2625084 w 2625084"/>
                    <a:gd name="connsiteY10" fmla="*/ 656217 h 2092151"/>
                    <a:gd name="connsiteX0" fmla="*/ 2625084 w 2625084"/>
                    <a:gd name="connsiteY0" fmla="*/ 656217 h 2092151"/>
                    <a:gd name="connsiteX1" fmla="*/ 2288880 w 2625084"/>
                    <a:gd name="connsiteY1" fmla="*/ 826055 h 2092151"/>
                    <a:gd name="connsiteX2" fmla="*/ 2288880 w 2625084"/>
                    <a:gd name="connsiteY2" fmla="*/ 1367297 h 2092151"/>
                    <a:gd name="connsiteX3" fmla="*/ 1970994 w 2625084"/>
                    <a:gd name="connsiteY3" fmla="*/ 1417376 h 2092151"/>
                    <a:gd name="connsiteX4" fmla="*/ 1306744 w 2625084"/>
                    <a:gd name="connsiteY4" fmla="*/ 2092151 h 2092151"/>
                    <a:gd name="connsiteX5" fmla="*/ 819140 w 2625084"/>
                    <a:gd name="connsiteY5" fmla="*/ 1941433 h 2092151"/>
                    <a:gd name="connsiteX6" fmla="*/ 0 w 2625084"/>
                    <a:gd name="connsiteY6" fmla="*/ 1688237 h 2092151"/>
                    <a:gd name="connsiteX7" fmla="*/ 2288880 w 2625084"/>
                    <a:gd name="connsiteY7" fmla="*/ 0 h 2092151"/>
                    <a:gd name="connsiteX8" fmla="*/ 2288880 w 2625084"/>
                    <a:gd name="connsiteY8" fmla="*/ 479346 h 2092151"/>
                    <a:gd name="connsiteX9" fmla="*/ 2625084 w 2625084"/>
                    <a:gd name="connsiteY9" fmla="*/ 656217 h 2092151"/>
                    <a:gd name="connsiteX0" fmla="*/ 2625084 w 2625084"/>
                    <a:gd name="connsiteY0" fmla="*/ 656217 h 2092151"/>
                    <a:gd name="connsiteX1" fmla="*/ 2288880 w 2625084"/>
                    <a:gd name="connsiteY1" fmla="*/ 826055 h 2092151"/>
                    <a:gd name="connsiteX2" fmla="*/ 2288880 w 2625084"/>
                    <a:gd name="connsiteY2" fmla="*/ 1367297 h 2092151"/>
                    <a:gd name="connsiteX3" fmla="*/ 1970994 w 2625084"/>
                    <a:gd name="connsiteY3" fmla="*/ 1417376 h 2092151"/>
                    <a:gd name="connsiteX4" fmla="*/ 1306744 w 2625084"/>
                    <a:gd name="connsiteY4" fmla="*/ 2092151 h 2092151"/>
                    <a:gd name="connsiteX5" fmla="*/ 0 w 2625084"/>
                    <a:gd name="connsiteY5" fmla="*/ 1688237 h 2092151"/>
                    <a:gd name="connsiteX6" fmla="*/ 2288880 w 2625084"/>
                    <a:gd name="connsiteY6" fmla="*/ 0 h 2092151"/>
                    <a:gd name="connsiteX7" fmla="*/ 2288880 w 2625084"/>
                    <a:gd name="connsiteY7" fmla="*/ 479346 h 2092151"/>
                    <a:gd name="connsiteX8" fmla="*/ 2625084 w 2625084"/>
                    <a:gd name="connsiteY8" fmla="*/ 656217 h 2092151"/>
                    <a:gd name="connsiteX0" fmla="*/ 2288880 w 2288880"/>
                    <a:gd name="connsiteY0" fmla="*/ 479346 h 2092151"/>
                    <a:gd name="connsiteX1" fmla="*/ 2288880 w 2288880"/>
                    <a:gd name="connsiteY1" fmla="*/ 826055 h 2092151"/>
                    <a:gd name="connsiteX2" fmla="*/ 2288880 w 2288880"/>
                    <a:gd name="connsiteY2" fmla="*/ 1367297 h 2092151"/>
                    <a:gd name="connsiteX3" fmla="*/ 1970994 w 2288880"/>
                    <a:gd name="connsiteY3" fmla="*/ 1417376 h 2092151"/>
                    <a:gd name="connsiteX4" fmla="*/ 1306744 w 2288880"/>
                    <a:gd name="connsiteY4" fmla="*/ 2092151 h 2092151"/>
                    <a:gd name="connsiteX5" fmla="*/ 0 w 2288880"/>
                    <a:gd name="connsiteY5" fmla="*/ 1688237 h 2092151"/>
                    <a:gd name="connsiteX6" fmla="*/ 2288880 w 2288880"/>
                    <a:gd name="connsiteY6" fmla="*/ 0 h 2092151"/>
                    <a:gd name="connsiteX7" fmla="*/ 2288880 w 2288880"/>
                    <a:gd name="connsiteY7" fmla="*/ 479346 h 2092151"/>
                    <a:gd name="connsiteX0" fmla="*/ 2288880 w 2288880"/>
                    <a:gd name="connsiteY0" fmla="*/ 0 h 2092151"/>
                    <a:gd name="connsiteX1" fmla="*/ 2288880 w 2288880"/>
                    <a:gd name="connsiteY1" fmla="*/ 826055 h 2092151"/>
                    <a:gd name="connsiteX2" fmla="*/ 2288880 w 2288880"/>
                    <a:gd name="connsiteY2" fmla="*/ 1367297 h 2092151"/>
                    <a:gd name="connsiteX3" fmla="*/ 1970994 w 2288880"/>
                    <a:gd name="connsiteY3" fmla="*/ 1417376 h 2092151"/>
                    <a:gd name="connsiteX4" fmla="*/ 1306744 w 2288880"/>
                    <a:gd name="connsiteY4" fmla="*/ 2092151 h 2092151"/>
                    <a:gd name="connsiteX5" fmla="*/ 0 w 2288880"/>
                    <a:gd name="connsiteY5" fmla="*/ 1688237 h 2092151"/>
                    <a:gd name="connsiteX6" fmla="*/ 2288880 w 2288880"/>
                    <a:gd name="connsiteY6" fmla="*/ 0 h 2092151"/>
                    <a:gd name="connsiteX0" fmla="*/ 2288880 w 2288880"/>
                    <a:gd name="connsiteY0" fmla="*/ 0 h 2092151"/>
                    <a:gd name="connsiteX1" fmla="*/ 2288880 w 2288880"/>
                    <a:gd name="connsiteY1" fmla="*/ 1367297 h 2092151"/>
                    <a:gd name="connsiteX2" fmla="*/ 1970994 w 2288880"/>
                    <a:gd name="connsiteY2" fmla="*/ 1417376 h 2092151"/>
                    <a:gd name="connsiteX3" fmla="*/ 1306744 w 2288880"/>
                    <a:gd name="connsiteY3" fmla="*/ 2092151 h 2092151"/>
                    <a:gd name="connsiteX4" fmla="*/ 0 w 2288880"/>
                    <a:gd name="connsiteY4" fmla="*/ 1688237 h 2092151"/>
                    <a:gd name="connsiteX5" fmla="*/ 2288880 w 2288880"/>
                    <a:gd name="connsiteY5" fmla="*/ 0 h 2092151"/>
                    <a:gd name="connsiteX0" fmla="*/ 2288880 w 2288880"/>
                    <a:gd name="connsiteY0" fmla="*/ 0 h 2092151"/>
                    <a:gd name="connsiteX1" fmla="*/ 2288880 w 2288880"/>
                    <a:gd name="connsiteY1" fmla="*/ 1367297 h 2092151"/>
                    <a:gd name="connsiteX2" fmla="*/ 1970994 w 2288880"/>
                    <a:gd name="connsiteY2" fmla="*/ 1417376 h 2092151"/>
                    <a:gd name="connsiteX3" fmla="*/ 1306744 w 2288880"/>
                    <a:gd name="connsiteY3" fmla="*/ 2092151 h 2092151"/>
                    <a:gd name="connsiteX4" fmla="*/ 0 w 2288880"/>
                    <a:gd name="connsiteY4" fmla="*/ 1688237 h 2092151"/>
                    <a:gd name="connsiteX5" fmla="*/ 2288880 w 2288880"/>
                    <a:gd name="connsiteY5" fmla="*/ 0 h 2092151"/>
                    <a:gd name="connsiteX0" fmla="*/ 2288880 w 2288880"/>
                    <a:gd name="connsiteY0" fmla="*/ 0 h 2092151"/>
                    <a:gd name="connsiteX1" fmla="*/ 2288880 w 2288880"/>
                    <a:gd name="connsiteY1" fmla="*/ 1367297 h 2092151"/>
                    <a:gd name="connsiteX2" fmla="*/ 1970994 w 2288880"/>
                    <a:gd name="connsiteY2" fmla="*/ 1417376 h 2092151"/>
                    <a:gd name="connsiteX3" fmla="*/ 1306744 w 2288880"/>
                    <a:gd name="connsiteY3" fmla="*/ 2092151 h 2092151"/>
                    <a:gd name="connsiteX4" fmla="*/ 0 w 2288880"/>
                    <a:gd name="connsiteY4" fmla="*/ 1688237 h 2092151"/>
                    <a:gd name="connsiteX5" fmla="*/ 2288880 w 2288880"/>
                    <a:gd name="connsiteY5" fmla="*/ 0 h 2092151"/>
                    <a:gd name="connsiteX0" fmla="*/ 2288880 w 2288880"/>
                    <a:gd name="connsiteY0" fmla="*/ 0 h 2100870"/>
                    <a:gd name="connsiteX1" fmla="*/ 2288880 w 2288880"/>
                    <a:gd name="connsiteY1" fmla="*/ 1367297 h 2100870"/>
                    <a:gd name="connsiteX2" fmla="*/ 1970994 w 2288880"/>
                    <a:gd name="connsiteY2" fmla="*/ 1417376 h 2100870"/>
                    <a:gd name="connsiteX3" fmla="*/ 1280105 w 2288880"/>
                    <a:gd name="connsiteY3" fmla="*/ 2100870 h 2100870"/>
                    <a:gd name="connsiteX4" fmla="*/ 0 w 2288880"/>
                    <a:gd name="connsiteY4" fmla="*/ 1688237 h 2100870"/>
                    <a:gd name="connsiteX5" fmla="*/ 2288880 w 2288880"/>
                    <a:gd name="connsiteY5" fmla="*/ 0 h 210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8880" h="2100870">
                      <a:moveTo>
                        <a:pt x="2288880" y="0"/>
                      </a:moveTo>
                      <a:lnTo>
                        <a:pt x="2288880" y="1367297"/>
                      </a:lnTo>
                      <a:cubicBezTo>
                        <a:pt x="2183601" y="1366772"/>
                        <a:pt x="2076534" y="1383084"/>
                        <a:pt x="1970994" y="1417376"/>
                      </a:cubicBezTo>
                      <a:cubicBezTo>
                        <a:pt x="1640551" y="1524744"/>
                        <a:pt x="1374961" y="1792221"/>
                        <a:pt x="1280105" y="2100870"/>
                      </a:cubicBezTo>
                      <a:lnTo>
                        <a:pt x="0" y="1688237"/>
                      </a:lnTo>
                      <a:cubicBezTo>
                        <a:pt x="310256" y="684494"/>
                        <a:pt x="1238280" y="0"/>
                        <a:pt x="2288880" y="0"/>
                      </a:cubicBezTo>
                      <a:close/>
                    </a:path>
                  </a:pathLst>
                </a:custGeom>
                <a:solidFill>
                  <a:srgbClr val="CDCBA6"/>
                </a:solidFill>
                <a:ln>
                  <a:noFill/>
                </a:ln>
                <a:effectLst/>
                <a:sp3d extrusionH="254000" prstMaterial="metal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Pie 29"/>
                <p:cNvSpPr/>
                <p:nvPr/>
              </p:nvSpPr>
              <p:spPr>
                <a:xfrm rot="8640000">
                  <a:off x="4720006" y="3066820"/>
                  <a:ext cx="1000993" cy="928939"/>
                </a:xfrm>
                <a:custGeom>
                  <a:avLst/>
                  <a:gdLst>
                    <a:gd name="connsiteX0" fmla="*/ 0 w 2616535"/>
                    <a:gd name="connsiteY0" fmla="*/ 1663387 h 2067297"/>
                    <a:gd name="connsiteX1" fmla="*/ 2282410 w 2616535"/>
                    <a:gd name="connsiteY1" fmla="*/ 0 h 2067297"/>
                    <a:gd name="connsiteX2" fmla="*/ 2288880 w 2616535"/>
                    <a:gd name="connsiteY2" fmla="*/ 475796 h 2067297"/>
                    <a:gd name="connsiteX3" fmla="*/ 2616535 w 2616535"/>
                    <a:gd name="connsiteY3" fmla="*/ 640935 h 2067297"/>
                    <a:gd name="connsiteX4" fmla="*/ 2288880 w 2616535"/>
                    <a:gd name="connsiteY4" fmla="*/ 813698 h 2067297"/>
                    <a:gd name="connsiteX5" fmla="*/ 2288880 w 2616535"/>
                    <a:gd name="connsiteY5" fmla="*/ 1343205 h 2067297"/>
                    <a:gd name="connsiteX6" fmla="*/ 1456644 w 2616535"/>
                    <a:gd name="connsiteY6" fmla="*/ 1766223 h 2067297"/>
                    <a:gd name="connsiteX7" fmla="*/ 1306733 w 2616535"/>
                    <a:gd name="connsiteY7" fmla="*/ 2067297 h 2067297"/>
                    <a:gd name="connsiteX8" fmla="*/ 846813 w 2616535"/>
                    <a:gd name="connsiteY8" fmla="*/ 1925136 h 2067297"/>
                    <a:gd name="connsiteX9" fmla="*/ 776633 w 2616535"/>
                    <a:gd name="connsiteY9" fmla="*/ 1537984 h 2067297"/>
                    <a:gd name="connsiteX10" fmla="*/ 502827 w 2616535"/>
                    <a:gd name="connsiteY10" fmla="*/ 1818811 h 2067297"/>
                    <a:gd name="connsiteX11" fmla="*/ 0 w 2616535"/>
                    <a:gd name="connsiteY11" fmla="*/ 1663387 h 2067297"/>
                    <a:gd name="connsiteX0" fmla="*/ 0 w 2616535"/>
                    <a:gd name="connsiteY0" fmla="*/ 1663387 h 2067297"/>
                    <a:gd name="connsiteX1" fmla="*/ 2282410 w 2616535"/>
                    <a:gd name="connsiteY1" fmla="*/ 0 h 2067297"/>
                    <a:gd name="connsiteX2" fmla="*/ 2288880 w 2616535"/>
                    <a:gd name="connsiteY2" fmla="*/ 475796 h 2067297"/>
                    <a:gd name="connsiteX3" fmla="*/ 2616535 w 2616535"/>
                    <a:gd name="connsiteY3" fmla="*/ 640935 h 2067297"/>
                    <a:gd name="connsiteX4" fmla="*/ 2288880 w 2616535"/>
                    <a:gd name="connsiteY4" fmla="*/ 813698 h 2067297"/>
                    <a:gd name="connsiteX5" fmla="*/ 2288880 w 2616535"/>
                    <a:gd name="connsiteY5" fmla="*/ 1343205 h 2067297"/>
                    <a:gd name="connsiteX6" fmla="*/ 1456644 w 2616535"/>
                    <a:gd name="connsiteY6" fmla="*/ 1766223 h 2067297"/>
                    <a:gd name="connsiteX7" fmla="*/ 1306733 w 2616535"/>
                    <a:gd name="connsiteY7" fmla="*/ 2067297 h 2067297"/>
                    <a:gd name="connsiteX8" fmla="*/ 846813 w 2616535"/>
                    <a:gd name="connsiteY8" fmla="*/ 1925136 h 2067297"/>
                    <a:gd name="connsiteX9" fmla="*/ 502827 w 2616535"/>
                    <a:gd name="connsiteY9" fmla="*/ 1818811 h 2067297"/>
                    <a:gd name="connsiteX10" fmla="*/ 0 w 2616535"/>
                    <a:gd name="connsiteY10" fmla="*/ 1663387 h 2067297"/>
                    <a:gd name="connsiteX0" fmla="*/ 0 w 2616535"/>
                    <a:gd name="connsiteY0" fmla="*/ 1663387 h 2067297"/>
                    <a:gd name="connsiteX1" fmla="*/ 2282410 w 2616535"/>
                    <a:gd name="connsiteY1" fmla="*/ 0 h 2067297"/>
                    <a:gd name="connsiteX2" fmla="*/ 2288880 w 2616535"/>
                    <a:gd name="connsiteY2" fmla="*/ 475796 h 2067297"/>
                    <a:gd name="connsiteX3" fmla="*/ 2616535 w 2616535"/>
                    <a:gd name="connsiteY3" fmla="*/ 640935 h 2067297"/>
                    <a:gd name="connsiteX4" fmla="*/ 2288880 w 2616535"/>
                    <a:gd name="connsiteY4" fmla="*/ 813698 h 2067297"/>
                    <a:gd name="connsiteX5" fmla="*/ 2288880 w 2616535"/>
                    <a:gd name="connsiteY5" fmla="*/ 1343205 h 2067297"/>
                    <a:gd name="connsiteX6" fmla="*/ 1456644 w 2616535"/>
                    <a:gd name="connsiteY6" fmla="*/ 1766223 h 2067297"/>
                    <a:gd name="connsiteX7" fmla="*/ 1306733 w 2616535"/>
                    <a:gd name="connsiteY7" fmla="*/ 2067297 h 2067297"/>
                    <a:gd name="connsiteX8" fmla="*/ 502827 w 2616535"/>
                    <a:gd name="connsiteY8" fmla="*/ 1818811 h 2067297"/>
                    <a:gd name="connsiteX9" fmla="*/ 0 w 2616535"/>
                    <a:gd name="connsiteY9" fmla="*/ 1663387 h 2067297"/>
                    <a:gd name="connsiteX0" fmla="*/ 0 w 2616535"/>
                    <a:gd name="connsiteY0" fmla="*/ 1663387 h 2067297"/>
                    <a:gd name="connsiteX1" fmla="*/ 2282410 w 2616535"/>
                    <a:gd name="connsiteY1" fmla="*/ 0 h 2067297"/>
                    <a:gd name="connsiteX2" fmla="*/ 2288880 w 2616535"/>
                    <a:gd name="connsiteY2" fmla="*/ 475796 h 2067297"/>
                    <a:gd name="connsiteX3" fmla="*/ 2616535 w 2616535"/>
                    <a:gd name="connsiteY3" fmla="*/ 640935 h 2067297"/>
                    <a:gd name="connsiteX4" fmla="*/ 2288880 w 2616535"/>
                    <a:gd name="connsiteY4" fmla="*/ 813698 h 2067297"/>
                    <a:gd name="connsiteX5" fmla="*/ 2288880 w 2616535"/>
                    <a:gd name="connsiteY5" fmla="*/ 1343205 h 2067297"/>
                    <a:gd name="connsiteX6" fmla="*/ 1456644 w 2616535"/>
                    <a:gd name="connsiteY6" fmla="*/ 1766223 h 2067297"/>
                    <a:gd name="connsiteX7" fmla="*/ 1306733 w 2616535"/>
                    <a:gd name="connsiteY7" fmla="*/ 2067297 h 2067297"/>
                    <a:gd name="connsiteX8" fmla="*/ 0 w 2616535"/>
                    <a:gd name="connsiteY8" fmla="*/ 1663387 h 2067297"/>
                    <a:gd name="connsiteX0" fmla="*/ 0 w 2288880"/>
                    <a:gd name="connsiteY0" fmla="*/ 1663387 h 2067297"/>
                    <a:gd name="connsiteX1" fmla="*/ 2282410 w 2288880"/>
                    <a:gd name="connsiteY1" fmla="*/ 0 h 2067297"/>
                    <a:gd name="connsiteX2" fmla="*/ 2288880 w 2288880"/>
                    <a:gd name="connsiteY2" fmla="*/ 475796 h 2067297"/>
                    <a:gd name="connsiteX3" fmla="*/ 2288880 w 2288880"/>
                    <a:gd name="connsiteY3" fmla="*/ 813698 h 2067297"/>
                    <a:gd name="connsiteX4" fmla="*/ 2288880 w 2288880"/>
                    <a:gd name="connsiteY4" fmla="*/ 1343205 h 2067297"/>
                    <a:gd name="connsiteX5" fmla="*/ 1456644 w 2288880"/>
                    <a:gd name="connsiteY5" fmla="*/ 1766223 h 2067297"/>
                    <a:gd name="connsiteX6" fmla="*/ 1306733 w 2288880"/>
                    <a:gd name="connsiteY6" fmla="*/ 2067297 h 2067297"/>
                    <a:gd name="connsiteX7" fmla="*/ 0 w 2288880"/>
                    <a:gd name="connsiteY7" fmla="*/ 1663387 h 2067297"/>
                    <a:gd name="connsiteX0" fmla="*/ 0 w 2288880"/>
                    <a:gd name="connsiteY0" fmla="*/ 1663387 h 2067297"/>
                    <a:gd name="connsiteX1" fmla="*/ 2282410 w 2288880"/>
                    <a:gd name="connsiteY1" fmla="*/ 0 h 2067297"/>
                    <a:gd name="connsiteX2" fmla="*/ 2288880 w 2288880"/>
                    <a:gd name="connsiteY2" fmla="*/ 475796 h 2067297"/>
                    <a:gd name="connsiteX3" fmla="*/ 2288880 w 2288880"/>
                    <a:gd name="connsiteY3" fmla="*/ 1343205 h 2067297"/>
                    <a:gd name="connsiteX4" fmla="*/ 1456644 w 2288880"/>
                    <a:gd name="connsiteY4" fmla="*/ 1766223 h 2067297"/>
                    <a:gd name="connsiteX5" fmla="*/ 1306733 w 2288880"/>
                    <a:gd name="connsiteY5" fmla="*/ 2067297 h 2067297"/>
                    <a:gd name="connsiteX6" fmla="*/ 0 w 2288880"/>
                    <a:gd name="connsiteY6" fmla="*/ 1663387 h 2067297"/>
                    <a:gd name="connsiteX0" fmla="*/ 0 w 2489127"/>
                    <a:gd name="connsiteY0" fmla="*/ 1665260 h 2069170"/>
                    <a:gd name="connsiteX1" fmla="*/ 2282410 w 2489127"/>
                    <a:gd name="connsiteY1" fmla="*/ 1873 h 2069170"/>
                    <a:gd name="connsiteX2" fmla="*/ 2288880 w 2489127"/>
                    <a:gd name="connsiteY2" fmla="*/ 1345078 h 2069170"/>
                    <a:gd name="connsiteX3" fmla="*/ 1456644 w 2489127"/>
                    <a:gd name="connsiteY3" fmla="*/ 1768096 h 2069170"/>
                    <a:gd name="connsiteX4" fmla="*/ 1306733 w 2489127"/>
                    <a:gd name="connsiteY4" fmla="*/ 2069170 h 2069170"/>
                    <a:gd name="connsiteX5" fmla="*/ 0 w 2489127"/>
                    <a:gd name="connsiteY5" fmla="*/ 1665260 h 2069170"/>
                    <a:gd name="connsiteX0" fmla="*/ 0 w 2390505"/>
                    <a:gd name="connsiteY0" fmla="*/ 1663387 h 2067297"/>
                    <a:gd name="connsiteX1" fmla="*/ 2282410 w 2390505"/>
                    <a:gd name="connsiteY1" fmla="*/ 0 h 2067297"/>
                    <a:gd name="connsiteX2" fmla="*/ 2288880 w 2390505"/>
                    <a:gd name="connsiteY2" fmla="*/ 1343205 h 2067297"/>
                    <a:gd name="connsiteX3" fmla="*/ 1456644 w 2390505"/>
                    <a:gd name="connsiteY3" fmla="*/ 1766223 h 2067297"/>
                    <a:gd name="connsiteX4" fmla="*/ 1306733 w 2390505"/>
                    <a:gd name="connsiteY4" fmla="*/ 2067297 h 2067297"/>
                    <a:gd name="connsiteX5" fmla="*/ 0 w 2390505"/>
                    <a:gd name="connsiteY5" fmla="*/ 1663387 h 2067297"/>
                    <a:gd name="connsiteX0" fmla="*/ 0 w 2353445"/>
                    <a:gd name="connsiteY0" fmla="*/ 1663387 h 2067297"/>
                    <a:gd name="connsiteX1" fmla="*/ 2282410 w 2353445"/>
                    <a:gd name="connsiteY1" fmla="*/ 0 h 2067297"/>
                    <a:gd name="connsiteX2" fmla="*/ 2288880 w 2353445"/>
                    <a:gd name="connsiteY2" fmla="*/ 1343205 h 2067297"/>
                    <a:gd name="connsiteX3" fmla="*/ 1456644 w 2353445"/>
                    <a:gd name="connsiteY3" fmla="*/ 1766223 h 2067297"/>
                    <a:gd name="connsiteX4" fmla="*/ 1306733 w 2353445"/>
                    <a:gd name="connsiteY4" fmla="*/ 2067297 h 2067297"/>
                    <a:gd name="connsiteX5" fmla="*/ 0 w 2353445"/>
                    <a:gd name="connsiteY5" fmla="*/ 1663387 h 2067297"/>
                    <a:gd name="connsiteX0" fmla="*/ 0 w 2311643"/>
                    <a:gd name="connsiteY0" fmla="*/ 1663387 h 2067297"/>
                    <a:gd name="connsiteX1" fmla="*/ 2282410 w 2311643"/>
                    <a:gd name="connsiteY1" fmla="*/ 0 h 2067297"/>
                    <a:gd name="connsiteX2" fmla="*/ 2288880 w 2311643"/>
                    <a:gd name="connsiteY2" fmla="*/ 1343205 h 2067297"/>
                    <a:gd name="connsiteX3" fmla="*/ 1456644 w 2311643"/>
                    <a:gd name="connsiteY3" fmla="*/ 1766223 h 2067297"/>
                    <a:gd name="connsiteX4" fmla="*/ 1306733 w 2311643"/>
                    <a:gd name="connsiteY4" fmla="*/ 2067297 h 2067297"/>
                    <a:gd name="connsiteX5" fmla="*/ 0 w 2311643"/>
                    <a:gd name="connsiteY5" fmla="*/ 1663387 h 2067297"/>
                    <a:gd name="connsiteX0" fmla="*/ 0 w 2311643"/>
                    <a:gd name="connsiteY0" fmla="*/ 1663387 h 2089072"/>
                    <a:gd name="connsiteX1" fmla="*/ 2282410 w 2311643"/>
                    <a:gd name="connsiteY1" fmla="*/ 0 h 2089072"/>
                    <a:gd name="connsiteX2" fmla="*/ 2288880 w 2311643"/>
                    <a:gd name="connsiteY2" fmla="*/ 1343205 h 2089072"/>
                    <a:gd name="connsiteX3" fmla="*/ 1456644 w 2311643"/>
                    <a:gd name="connsiteY3" fmla="*/ 1766223 h 2089072"/>
                    <a:gd name="connsiteX4" fmla="*/ 1295778 w 2311643"/>
                    <a:gd name="connsiteY4" fmla="*/ 2089072 h 2089072"/>
                    <a:gd name="connsiteX5" fmla="*/ 0 w 2311643"/>
                    <a:gd name="connsiteY5" fmla="*/ 1663387 h 2089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11643" h="2089072">
                      <a:moveTo>
                        <a:pt x="0" y="1663387"/>
                      </a:moveTo>
                      <a:cubicBezTo>
                        <a:pt x="310255" y="659644"/>
                        <a:pt x="1231810" y="0"/>
                        <a:pt x="2282410" y="0"/>
                      </a:cubicBezTo>
                      <a:cubicBezTo>
                        <a:pt x="2326522" y="331836"/>
                        <a:pt x="2313966" y="1001351"/>
                        <a:pt x="2288880" y="1343205"/>
                      </a:cubicBezTo>
                      <a:cubicBezTo>
                        <a:pt x="1971058" y="1342366"/>
                        <a:pt x="1657750" y="1489424"/>
                        <a:pt x="1456644" y="1766223"/>
                      </a:cubicBezTo>
                      <a:cubicBezTo>
                        <a:pt x="1388360" y="1860209"/>
                        <a:pt x="1327343" y="1983650"/>
                        <a:pt x="1295778" y="2089072"/>
                      </a:cubicBezTo>
                      <a:cubicBezTo>
                        <a:pt x="860200" y="1954435"/>
                        <a:pt x="435578" y="1798024"/>
                        <a:pt x="0" y="1663387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  <a:sp3d extrusionH="254000" prstMaterial="metal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Pie 30"/>
                <p:cNvSpPr/>
                <p:nvPr/>
              </p:nvSpPr>
              <p:spPr>
                <a:xfrm rot="4320000">
                  <a:off x="4374261" y="2214298"/>
                  <a:ext cx="1017786" cy="905939"/>
                </a:xfrm>
                <a:custGeom>
                  <a:avLst/>
                  <a:gdLst>
                    <a:gd name="connsiteX0" fmla="*/ 0 w 2613700"/>
                    <a:gd name="connsiteY0" fmla="*/ 1688237 h 2092128"/>
                    <a:gd name="connsiteX1" fmla="*/ 2288880 w 2613700"/>
                    <a:gd name="connsiteY1" fmla="*/ 0 h 2092128"/>
                    <a:gd name="connsiteX2" fmla="*/ 2288880 w 2613700"/>
                    <a:gd name="connsiteY2" fmla="*/ 539760 h 2092128"/>
                    <a:gd name="connsiteX3" fmla="*/ 2613700 w 2613700"/>
                    <a:gd name="connsiteY3" fmla="*/ 700117 h 2092128"/>
                    <a:gd name="connsiteX4" fmla="*/ 2288880 w 2613700"/>
                    <a:gd name="connsiteY4" fmla="*/ 874830 h 2092128"/>
                    <a:gd name="connsiteX5" fmla="*/ 2288880 w 2613700"/>
                    <a:gd name="connsiteY5" fmla="*/ 1367296 h 2092128"/>
                    <a:gd name="connsiteX6" fmla="*/ 1310528 w 2613700"/>
                    <a:gd name="connsiteY6" fmla="*/ 2077842 h 2092128"/>
                    <a:gd name="connsiteX7" fmla="*/ 1306671 w 2613700"/>
                    <a:gd name="connsiteY7" fmla="*/ 2092128 h 2092128"/>
                    <a:gd name="connsiteX8" fmla="*/ 843920 w 2613700"/>
                    <a:gd name="connsiteY8" fmla="*/ 1949092 h 2092128"/>
                    <a:gd name="connsiteX9" fmla="*/ 478808 w 2613700"/>
                    <a:gd name="connsiteY9" fmla="*/ 1836236 h 2092128"/>
                    <a:gd name="connsiteX10" fmla="*/ 0 w 2613700"/>
                    <a:gd name="connsiteY10" fmla="*/ 1688237 h 2092128"/>
                    <a:gd name="connsiteX0" fmla="*/ 0 w 2613700"/>
                    <a:gd name="connsiteY0" fmla="*/ 1688237 h 2092128"/>
                    <a:gd name="connsiteX1" fmla="*/ 2288880 w 2613700"/>
                    <a:gd name="connsiteY1" fmla="*/ 0 h 2092128"/>
                    <a:gd name="connsiteX2" fmla="*/ 2288880 w 2613700"/>
                    <a:gd name="connsiteY2" fmla="*/ 539760 h 2092128"/>
                    <a:gd name="connsiteX3" fmla="*/ 2613700 w 2613700"/>
                    <a:gd name="connsiteY3" fmla="*/ 700117 h 2092128"/>
                    <a:gd name="connsiteX4" fmla="*/ 2288880 w 2613700"/>
                    <a:gd name="connsiteY4" fmla="*/ 874830 h 2092128"/>
                    <a:gd name="connsiteX5" fmla="*/ 2288880 w 2613700"/>
                    <a:gd name="connsiteY5" fmla="*/ 1367296 h 2092128"/>
                    <a:gd name="connsiteX6" fmla="*/ 1310528 w 2613700"/>
                    <a:gd name="connsiteY6" fmla="*/ 2077842 h 2092128"/>
                    <a:gd name="connsiteX7" fmla="*/ 1306671 w 2613700"/>
                    <a:gd name="connsiteY7" fmla="*/ 2092128 h 2092128"/>
                    <a:gd name="connsiteX8" fmla="*/ 478808 w 2613700"/>
                    <a:gd name="connsiteY8" fmla="*/ 1836236 h 2092128"/>
                    <a:gd name="connsiteX9" fmla="*/ 0 w 2613700"/>
                    <a:gd name="connsiteY9" fmla="*/ 1688237 h 2092128"/>
                    <a:gd name="connsiteX0" fmla="*/ 0 w 2613700"/>
                    <a:gd name="connsiteY0" fmla="*/ 1688237 h 2092128"/>
                    <a:gd name="connsiteX1" fmla="*/ 2288880 w 2613700"/>
                    <a:gd name="connsiteY1" fmla="*/ 0 h 2092128"/>
                    <a:gd name="connsiteX2" fmla="*/ 2288880 w 2613700"/>
                    <a:gd name="connsiteY2" fmla="*/ 539760 h 2092128"/>
                    <a:gd name="connsiteX3" fmla="*/ 2613700 w 2613700"/>
                    <a:gd name="connsiteY3" fmla="*/ 700117 h 2092128"/>
                    <a:gd name="connsiteX4" fmla="*/ 2288880 w 2613700"/>
                    <a:gd name="connsiteY4" fmla="*/ 874830 h 2092128"/>
                    <a:gd name="connsiteX5" fmla="*/ 2288880 w 2613700"/>
                    <a:gd name="connsiteY5" fmla="*/ 1367296 h 2092128"/>
                    <a:gd name="connsiteX6" fmla="*/ 1310528 w 2613700"/>
                    <a:gd name="connsiteY6" fmla="*/ 2077842 h 2092128"/>
                    <a:gd name="connsiteX7" fmla="*/ 1306671 w 2613700"/>
                    <a:gd name="connsiteY7" fmla="*/ 2092128 h 2092128"/>
                    <a:gd name="connsiteX8" fmla="*/ 0 w 2613700"/>
                    <a:gd name="connsiteY8" fmla="*/ 1688237 h 2092128"/>
                    <a:gd name="connsiteX0" fmla="*/ 0 w 2288880"/>
                    <a:gd name="connsiteY0" fmla="*/ 1688237 h 2092128"/>
                    <a:gd name="connsiteX1" fmla="*/ 2288880 w 2288880"/>
                    <a:gd name="connsiteY1" fmla="*/ 0 h 2092128"/>
                    <a:gd name="connsiteX2" fmla="*/ 2288880 w 2288880"/>
                    <a:gd name="connsiteY2" fmla="*/ 539760 h 2092128"/>
                    <a:gd name="connsiteX3" fmla="*/ 2288880 w 2288880"/>
                    <a:gd name="connsiteY3" fmla="*/ 874830 h 2092128"/>
                    <a:gd name="connsiteX4" fmla="*/ 2288880 w 2288880"/>
                    <a:gd name="connsiteY4" fmla="*/ 1367296 h 2092128"/>
                    <a:gd name="connsiteX5" fmla="*/ 1310528 w 2288880"/>
                    <a:gd name="connsiteY5" fmla="*/ 2077842 h 2092128"/>
                    <a:gd name="connsiteX6" fmla="*/ 1306671 w 2288880"/>
                    <a:gd name="connsiteY6" fmla="*/ 2092128 h 2092128"/>
                    <a:gd name="connsiteX7" fmla="*/ 0 w 2288880"/>
                    <a:gd name="connsiteY7" fmla="*/ 1688237 h 2092128"/>
                    <a:gd name="connsiteX0" fmla="*/ 0 w 2288880"/>
                    <a:gd name="connsiteY0" fmla="*/ 1688237 h 2092128"/>
                    <a:gd name="connsiteX1" fmla="*/ 2288880 w 2288880"/>
                    <a:gd name="connsiteY1" fmla="*/ 0 h 2092128"/>
                    <a:gd name="connsiteX2" fmla="*/ 2288880 w 2288880"/>
                    <a:gd name="connsiteY2" fmla="*/ 874830 h 2092128"/>
                    <a:gd name="connsiteX3" fmla="*/ 2288880 w 2288880"/>
                    <a:gd name="connsiteY3" fmla="*/ 1367296 h 2092128"/>
                    <a:gd name="connsiteX4" fmla="*/ 1310528 w 2288880"/>
                    <a:gd name="connsiteY4" fmla="*/ 2077842 h 2092128"/>
                    <a:gd name="connsiteX5" fmla="*/ 1306671 w 2288880"/>
                    <a:gd name="connsiteY5" fmla="*/ 2092128 h 2092128"/>
                    <a:gd name="connsiteX6" fmla="*/ 0 w 2288880"/>
                    <a:gd name="connsiteY6" fmla="*/ 1688237 h 2092128"/>
                    <a:gd name="connsiteX0" fmla="*/ 0 w 2288880"/>
                    <a:gd name="connsiteY0" fmla="*/ 1688237 h 2092128"/>
                    <a:gd name="connsiteX1" fmla="*/ 2288880 w 2288880"/>
                    <a:gd name="connsiteY1" fmla="*/ 0 h 2092128"/>
                    <a:gd name="connsiteX2" fmla="*/ 2288880 w 2288880"/>
                    <a:gd name="connsiteY2" fmla="*/ 1367296 h 2092128"/>
                    <a:gd name="connsiteX3" fmla="*/ 1310528 w 2288880"/>
                    <a:gd name="connsiteY3" fmla="*/ 2077842 h 2092128"/>
                    <a:gd name="connsiteX4" fmla="*/ 1306671 w 2288880"/>
                    <a:gd name="connsiteY4" fmla="*/ 2092128 h 2092128"/>
                    <a:gd name="connsiteX5" fmla="*/ 0 w 2288880"/>
                    <a:gd name="connsiteY5" fmla="*/ 1688237 h 2092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8880" h="2092128">
                      <a:moveTo>
                        <a:pt x="0" y="1688237"/>
                      </a:moveTo>
                      <a:cubicBezTo>
                        <a:pt x="310256" y="684494"/>
                        <a:pt x="1238280" y="0"/>
                        <a:pt x="2288880" y="0"/>
                      </a:cubicBezTo>
                      <a:lnTo>
                        <a:pt x="2288880" y="1367296"/>
                      </a:lnTo>
                      <a:cubicBezTo>
                        <a:pt x="1855168" y="1366662"/>
                        <a:pt x="1451800" y="1643054"/>
                        <a:pt x="1310528" y="2077842"/>
                      </a:cubicBezTo>
                      <a:cubicBezTo>
                        <a:pt x="1309003" y="2082538"/>
                        <a:pt x="1307513" y="2087236"/>
                        <a:pt x="1306671" y="2092128"/>
                      </a:cubicBezTo>
                      <a:lnTo>
                        <a:pt x="0" y="1688237"/>
                      </a:lnTo>
                      <a:close/>
                    </a:path>
                  </a:pathLst>
                </a:custGeom>
                <a:solidFill>
                  <a:srgbClr val="CDCBA6"/>
                </a:solidFill>
                <a:ln>
                  <a:noFill/>
                </a:ln>
                <a:effectLst/>
                <a:sp3d extrusionH="254000" prstMaterial="metal">
                  <a:bevelT w="254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643588" y="2093253"/>
                <a:ext cx="1297517" cy="65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2000" dirty="0" smtClean="0">
                    <a:cs typeface="Arial" panose="020B0604020202020204" pitchFamily="34" charset="0"/>
                  </a:rPr>
                  <a:t>Nature of Work</a:t>
                </a:r>
                <a:endParaRPr lang="en-US" sz="2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651694" y="3189293"/>
                <a:ext cx="995083" cy="588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2000" dirty="0" smtClean="0">
                    <a:cs typeface="Arial" panose="020B0604020202020204" pitchFamily="34" charset="0"/>
                  </a:rPr>
                  <a:t>Personal Relations</a:t>
                </a:r>
                <a:endParaRPr lang="en-US" sz="2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550261" y="4235984"/>
                <a:ext cx="1888081" cy="332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2000" dirty="0" smtClean="0">
                    <a:cs typeface="Arial" panose="020B0604020202020204" pitchFamily="34" charset="0"/>
                  </a:rPr>
                  <a:t>University Relations</a:t>
                </a:r>
                <a:endParaRPr lang="en-US" sz="20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46688" y="3283412"/>
                <a:ext cx="1152996" cy="588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perspectiveRelaxedModerately"/>
                  <a:lightRig rig="threePt" dir="t"/>
                </a:scene3d>
              </a:bodyPr>
              <a:lstStyle/>
              <a:p>
                <a:pPr algn="ctr"/>
                <a:r>
                  <a:rPr lang="en-US" sz="2000" dirty="0" smtClean="0">
                    <a:cs typeface="Arial" panose="020B0604020202020204" pitchFamily="34" charset="0"/>
                  </a:rPr>
                  <a:t>Student Issues</a:t>
                </a:r>
                <a:endParaRPr lang="en-US" sz="20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404872" y="2233493"/>
              <a:ext cx="1421550" cy="7179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r>
                <a:rPr lang="en-US" sz="2000" dirty="0" smtClean="0">
                  <a:cs typeface="Arial" panose="020B0604020202020204" pitchFamily="34" charset="0"/>
                </a:rPr>
                <a:t>Timing Issues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7157" y="1057403"/>
              <a:ext cx="2318462" cy="140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A5A25F"/>
                  </a:solidFill>
                </a:rPr>
                <a:t>Twelve </a:t>
              </a:r>
            </a:p>
            <a:p>
              <a:pPr algn="ctr"/>
              <a:r>
                <a:rPr lang="en-US" sz="2800" b="1" dirty="0" smtClean="0">
                  <a:solidFill>
                    <a:srgbClr val="A5A25F"/>
                  </a:solidFill>
                </a:rPr>
                <a:t>Task-Related Differences</a:t>
              </a:r>
              <a:endParaRPr lang="en-US" sz="2800" b="1" dirty="0">
                <a:solidFill>
                  <a:srgbClr val="A5A25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72494" y="4945294"/>
              <a:ext cx="2522416" cy="140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5EA4"/>
                  </a:solidFill>
                </a:rPr>
                <a:t>Ten </a:t>
              </a:r>
            </a:p>
            <a:p>
              <a:pPr algn="ctr"/>
              <a:r>
                <a:rPr lang="en-US" sz="2800" b="1" dirty="0" smtClean="0">
                  <a:solidFill>
                    <a:srgbClr val="005EA4"/>
                  </a:solidFill>
                </a:rPr>
                <a:t>People-Related Differences</a:t>
              </a:r>
              <a:endParaRPr lang="en-US" sz="2800" b="1" dirty="0">
                <a:solidFill>
                  <a:srgbClr val="005EA4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3</a:t>
            </a:fld>
            <a:endParaRPr lang="en-US"/>
          </a:p>
        </p:txBody>
      </p:sp>
      <p:sp>
        <p:nvSpPr>
          <p:cNvPr id="2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4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30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558106" cy="5432347"/>
            <a:chOff x="286528" y="1071091"/>
            <a:chExt cx="8558106" cy="5432347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095293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087474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74904" y="1563624"/>
              <a:ext cx="4092514" cy="463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Mastery of specified learning outcomes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Based on stated instructional objectives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Often detailed in rubrics, syllabus, or course catalog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Generally, the course outcomes </a:t>
              </a:r>
              <a:r>
                <a:rPr lang="en-US" sz="2400" dirty="0"/>
                <a:t>have little impact on student’s </a:t>
              </a:r>
              <a:r>
                <a:rPr lang="en-US" sz="2400" dirty="0" smtClean="0"/>
                <a:t>career.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Student can fail an assignment but still pass the course.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7630" y="1563624"/>
              <a:ext cx="3980610" cy="493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Chair, committee and student may not agree on outcome expectancies (politically, philosophically, and theoretically)</a:t>
              </a:r>
              <a:endParaRPr lang="en-US" sz="2400" dirty="0"/>
            </a:p>
            <a:p>
              <a:pPr marL="365760" indent="-36576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Outcomes </a:t>
              </a:r>
              <a:r>
                <a:rPr lang="en-US" sz="2400" dirty="0" smtClean="0"/>
                <a:t>impact </a:t>
              </a:r>
              <a:r>
                <a:rPr lang="en-US" sz="2400" dirty="0"/>
                <a:t>student’s present/ future career</a:t>
              </a:r>
              <a:r>
                <a:rPr lang="en-US" sz="2400" dirty="0" smtClean="0"/>
                <a:t>.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What if student doesn’t graduate (ABD)?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Missed </a:t>
              </a:r>
              <a:r>
                <a:rPr lang="en-US" sz="2200" dirty="0" smtClean="0"/>
                <a:t>opportunities</a:t>
              </a:r>
              <a:endParaRPr lang="en-US" sz="2200" dirty="0"/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Added tuition</a:t>
              </a:r>
            </a:p>
            <a:p>
              <a:pPr marL="457200" indent="-45720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Dissertation must be approved.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3219" y="160654"/>
            <a:ext cx="8651415" cy="822960"/>
            <a:chOff x="193219" y="160654"/>
            <a:chExt cx="8651415" cy="822960"/>
          </a:xfrm>
        </p:grpSpPr>
        <p:grpSp>
          <p:nvGrpSpPr>
            <p:cNvPr id="21" name="Group 20"/>
            <p:cNvGrpSpPr/>
            <p:nvPr/>
          </p:nvGrpSpPr>
          <p:grpSpPr>
            <a:xfrm>
              <a:off x="193219" y="160654"/>
              <a:ext cx="8651415" cy="822959"/>
              <a:chOff x="193219" y="160654"/>
              <a:chExt cx="8651415" cy="82295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70868" y="227342"/>
                <a:ext cx="857376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University Relations: Outcome Expectancy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9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31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104437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105762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655064"/>
              <a:ext cx="3968076" cy="357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Short-term (months)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Relationship is limited to course activity.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Professor often has minimal investment or ego attached to output beyond the student’s passing the course and not complaining.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7630" y="1618488"/>
              <a:ext cx="4047004" cy="4773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Long-term (years)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Relationship involves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Developing trust with student</a:t>
              </a:r>
              <a:endParaRPr lang="en-US" sz="2200" dirty="0"/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Building student’s scholarly identity</a:t>
              </a:r>
            </a:p>
            <a:p>
              <a:pPr marL="365760" indent="-36576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200" dirty="0" smtClean="0"/>
                <a:t>Chair may take personal interest and/or have ego tied to the level of quality.</a:t>
              </a:r>
            </a:p>
            <a:p>
              <a:pPr marL="365760" indent="-36576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200" dirty="0" smtClean="0"/>
                <a:t>Within 5 years, may have several chairs with different visions for the research.</a:t>
              </a:r>
            </a:p>
            <a:p>
              <a:pPr marL="365760" indent="-36576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200" dirty="0" smtClean="0"/>
                <a:t>Faculty scrutinized</a:t>
              </a:r>
              <a:endParaRPr lang="en-US" sz="2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3219" y="160654"/>
            <a:ext cx="8422647" cy="822960"/>
            <a:chOff x="193219" y="160654"/>
            <a:chExt cx="8422647" cy="822960"/>
          </a:xfrm>
        </p:grpSpPr>
        <p:grpSp>
          <p:nvGrpSpPr>
            <p:cNvPr id="21" name="Group 20"/>
            <p:cNvGrpSpPr/>
            <p:nvPr/>
          </p:nvGrpSpPr>
          <p:grpSpPr>
            <a:xfrm>
              <a:off x="193219" y="160654"/>
              <a:ext cx="8422647" cy="822959"/>
              <a:chOff x="193219" y="160654"/>
              <a:chExt cx="8422647" cy="82295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70868" y="227342"/>
                <a:ext cx="834499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University Relations: Professor Role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9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32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141013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133194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746504"/>
              <a:ext cx="396807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Limited to being a student and learner</a:t>
              </a:r>
            </a:p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Often a passive role</a:t>
              </a:r>
            </a:p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Just do what the professor wants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7630" y="1773936"/>
              <a:ext cx="3880026" cy="4375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Expanded to becoming an independent scholar who can:</a:t>
              </a:r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Contribute to the scholarly literature</a:t>
              </a:r>
              <a:endParaRPr lang="en-US" sz="2200" dirty="0"/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Apply new knowledge</a:t>
              </a:r>
              <a:endParaRPr lang="en-US" sz="2200" dirty="0"/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Advance society</a:t>
              </a:r>
            </a:p>
            <a:p>
              <a:pPr marL="365760" indent="-365760">
                <a:spcBef>
                  <a:spcPts val="2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200" dirty="0" smtClean="0"/>
                <a:t>Cannot be passive, must be self-propelled (DIY)</a:t>
              </a:r>
            </a:p>
            <a:p>
              <a:pPr marL="365760" indent="-365760">
                <a:spcBef>
                  <a:spcPts val="2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200" dirty="0" smtClean="0"/>
                <a:t>Need project management skills, diplomacy skills, and negotiating skills</a:t>
              </a:r>
              <a:endParaRPr lang="en-US" sz="2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3219" y="160654"/>
            <a:ext cx="8422647" cy="822960"/>
            <a:chOff x="193219" y="160654"/>
            <a:chExt cx="8422647" cy="822960"/>
          </a:xfrm>
        </p:grpSpPr>
        <p:grpSp>
          <p:nvGrpSpPr>
            <p:cNvPr id="21" name="Group 20"/>
            <p:cNvGrpSpPr/>
            <p:nvPr/>
          </p:nvGrpSpPr>
          <p:grpSpPr>
            <a:xfrm>
              <a:off x="193219" y="160654"/>
              <a:ext cx="8422647" cy="822959"/>
              <a:chOff x="193219" y="160654"/>
              <a:chExt cx="8422647" cy="82295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70868" y="227342"/>
                <a:ext cx="834499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University Relations: Student Role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9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34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Ten People-Related Differences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160654"/>
            <a:ext cx="93309" cy="82296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BEB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83779" y="1342200"/>
            <a:ext cx="4192574" cy="4449119"/>
            <a:chOff x="183825" y="726859"/>
            <a:chExt cx="5341419" cy="552066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13054" r="5135" b="17855"/>
            <a:stretch/>
          </p:blipFill>
          <p:spPr>
            <a:xfrm rot="17479">
              <a:off x="251894" y="5865292"/>
              <a:ext cx="5273350" cy="382228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83825" y="726859"/>
              <a:ext cx="5200942" cy="5364848"/>
              <a:chOff x="170872" y="732355"/>
              <a:chExt cx="5664734" cy="5843258"/>
            </a:xfrm>
            <a:effectLst/>
          </p:grpSpPr>
          <p:sp>
            <p:nvSpPr>
              <p:cNvPr id="31" name="Freeform 30"/>
              <p:cNvSpPr/>
              <p:nvPr/>
            </p:nvSpPr>
            <p:spPr>
              <a:xfrm>
                <a:off x="4636369" y="5294460"/>
                <a:ext cx="1199237" cy="1276596"/>
              </a:xfrm>
              <a:custGeom>
                <a:avLst/>
                <a:gdLst>
                  <a:gd name="connsiteX0" fmla="*/ 866193 w 1334361"/>
                  <a:gd name="connsiteY0" fmla="*/ 0 h 1420436"/>
                  <a:gd name="connsiteX1" fmla="*/ 1021700 w 1334361"/>
                  <a:gd name="connsiteY1" fmla="*/ 176628 h 1420436"/>
                  <a:gd name="connsiteX2" fmla="*/ 1333224 w 1334361"/>
                  <a:gd name="connsiteY2" fmla="*/ 1163721 h 1420436"/>
                  <a:gd name="connsiteX3" fmla="*/ 1136050 w 1334361"/>
                  <a:gd name="connsiteY3" fmla="*/ 1419507 h 1420436"/>
                  <a:gd name="connsiteX4" fmla="*/ 222803 w 1334361"/>
                  <a:gd name="connsiteY4" fmla="*/ 1420436 h 1420436"/>
                  <a:gd name="connsiteX5" fmla="*/ 222803 w 1334361"/>
                  <a:gd name="connsiteY5" fmla="*/ 1025823 h 1420436"/>
                  <a:gd name="connsiteX6" fmla="*/ 208497 w 1334361"/>
                  <a:gd name="connsiteY6" fmla="*/ 1025054 h 1420436"/>
                  <a:gd name="connsiteX7" fmla="*/ 185102 w 1334361"/>
                  <a:gd name="connsiteY7" fmla="*/ 1037392 h 1420436"/>
                  <a:gd name="connsiteX8" fmla="*/ 74590 w 1334361"/>
                  <a:gd name="connsiteY8" fmla="*/ 810230 h 1420436"/>
                  <a:gd name="connsiteX9" fmla="*/ 102540 w 1334361"/>
                  <a:gd name="connsiteY9" fmla="*/ 810662 h 1420436"/>
                  <a:gd name="connsiteX10" fmla="*/ 183179 w 1334361"/>
                  <a:gd name="connsiteY10" fmla="*/ 857450 h 1420436"/>
                  <a:gd name="connsiteX11" fmla="*/ 210000 w 1334361"/>
                  <a:gd name="connsiteY11" fmla="*/ 867496 h 1420436"/>
                  <a:gd name="connsiteX12" fmla="*/ 231547 w 1334361"/>
                  <a:gd name="connsiteY12" fmla="*/ 864514 h 1420436"/>
                  <a:gd name="connsiteX13" fmla="*/ 222803 w 1334361"/>
                  <a:gd name="connsiteY13" fmla="*/ 865724 h 1420436"/>
                  <a:gd name="connsiteX14" fmla="*/ 222803 w 1334361"/>
                  <a:gd name="connsiteY14" fmla="*/ 195595 h 1420436"/>
                  <a:gd name="connsiteX15" fmla="*/ 898382 w 1334361"/>
                  <a:gd name="connsiteY15" fmla="*/ 195595 h 1420436"/>
                  <a:gd name="connsiteX16" fmla="*/ 899417 w 1334361"/>
                  <a:gd name="connsiteY16" fmla="*/ 176352 h 1420436"/>
                  <a:gd name="connsiteX17" fmla="*/ 887079 w 1334361"/>
                  <a:gd name="connsiteY17" fmla="*/ 152957 h 1420436"/>
                  <a:gd name="connsiteX18" fmla="*/ 850015 w 1334361"/>
                  <a:gd name="connsiteY18" fmla="*/ 14742 h 14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34361" h="1420436">
                    <a:moveTo>
                      <a:pt x="866193" y="0"/>
                    </a:moveTo>
                    <a:lnTo>
                      <a:pt x="1021700" y="176628"/>
                    </a:lnTo>
                    <a:cubicBezTo>
                      <a:pt x="1222577" y="439586"/>
                      <a:pt x="1347717" y="763132"/>
                      <a:pt x="1333224" y="1163721"/>
                    </a:cubicBezTo>
                    <a:cubicBezTo>
                      <a:pt x="1261122" y="1395432"/>
                      <a:pt x="1139034" y="1418268"/>
                      <a:pt x="1136050" y="1419507"/>
                    </a:cubicBezTo>
                    <a:lnTo>
                      <a:pt x="222803" y="1420436"/>
                    </a:lnTo>
                    <a:lnTo>
                      <a:pt x="222803" y="1025823"/>
                    </a:lnTo>
                    <a:lnTo>
                      <a:pt x="208497" y="1025054"/>
                    </a:lnTo>
                    <a:cubicBezTo>
                      <a:pt x="200347" y="1026830"/>
                      <a:pt x="192369" y="1030882"/>
                      <a:pt x="185102" y="1037392"/>
                    </a:cubicBezTo>
                    <a:cubicBezTo>
                      <a:pt x="-15753" y="1224990"/>
                      <a:pt x="-54028" y="833958"/>
                      <a:pt x="74590" y="810230"/>
                    </a:cubicBezTo>
                    <a:cubicBezTo>
                      <a:pt x="83164" y="808647"/>
                      <a:pt x="92480" y="808698"/>
                      <a:pt x="102540" y="810662"/>
                    </a:cubicBezTo>
                    <a:cubicBezTo>
                      <a:pt x="125533" y="815149"/>
                      <a:pt x="152407" y="829630"/>
                      <a:pt x="183179" y="857450"/>
                    </a:cubicBezTo>
                    <a:cubicBezTo>
                      <a:pt x="192950" y="862920"/>
                      <a:pt x="201829" y="866305"/>
                      <a:pt x="210000" y="867496"/>
                    </a:cubicBezTo>
                    <a:lnTo>
                      <a:pt x="231547" y="864514"/>
                    </a:lnTo>
                    <a:lnTo>
                      <a:pt x="222803" y="865724"/>
                    </a:lnTo>
                    <a:lnTo>
                      <a:pt x="222803" y="195595"/>
                    </a:lnTo>
                    <a:lnTo>
                      <a:pt x="898382" y="195595"/>
                    </a:lnTo>
                    <a:lnTo>
                      <a:pt x="899417" y="176352"/>
                    </a:lnTo>
                    <a:cubicBezTo>
                      <a:pt x="897641" y="168203"/>
                      <a:pt x="893589" y="160224"/>
                      <a:pt x="887079" y="152957"/>
                    </a:cubicBezTo>
                    <a:cubicBezTo>
                      <a:pt x="829907" y="91745"/>
                      <a:pt x="826477" y="45632"/>
                      <a:pt x="850015" y="14742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>
                <a:innerShdw blurRad="38100" dist="254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487613" y="5470248"/>
                <a:ext cx="1353560" cy="1102180"/>
              </a:xfrm>
              <a:custGeom>
                <a:avLst/>
                <a:gdLst>
                  <a:gd name="connsiteX0" fmla="*/ 0 w 1506072"/>
                  <a:gd name="connsiteY0" fmla="*/ 0 h 1226368"/>
                  <a:gd name="connsiteX1" fmla="*/ 668136 w 1506072"/>
                  <a:gd name="connsiteY1" fmla="*/ 0 h 1226368"/>
                  <a:gd name="connsiteX2" fmla="*/ 668776 w 1506072"/>
                  <a:gd name="connsiteY2" fmla="*/ 734 h 1226368"/>
                  <a:gd name="connsiteX3" fmla="*/ 661855 w 1506072"/>
                  <a:gd name="connsiteY3" fmla="*/ 50136 h 1226368"/>
                  <a:gd name="connsiteX4" fmla="*/ 841797 w 1506072"/>
                  <a:gd name="connsiteY4" fmla="*/ 48213 h 1226368"/>
                  <a:gd name="connsiteX5" fmla="*/ 830772 w 1506072"/>
                  <a:gd name="connsiteY5" fmla="*/ 397 h 1226368"/>
                  <a:gd name="connsiteX6" fmla="*/ 831020 w 1506072"/>
                  <a:gd name="connsiteY6" fmla="*/ 0 h 1226368"/>
                  <a:gd name="connsiteX7" fmla="*/ 1506072 w 1506072"/>
                  <a:gd name="connsiteY7" fmla="*/ 0 h 1226368"/>
                  <a:gd name="connsiteX8" fmla="*/ 1506072 w 1506072"/>
                  <a:gd name="connsiteY8" fmla="*/ 669427 h 1226368"/>
                  <a:gd name="connsiteX9" fmla="*/ 1488193 w 1506072"/>
                  <a:gd name="connsiteY9" fmla="*/ 671902 h 1226368"/>
                  <a:gd name="connsiteX10" fmla="*/ 1461371 w 1506072"/>
                  <a:gd name="connsiteY10" fmla="*/ 661856 h 1226368"/>
                  <a:gd name="connsiteX11" fmla="*/ 1463294 w 1506072"/>
                  <a:gd name="connsiteY11" fmla="*/ 841798 h 1226368"/>
                  <a:gd name="connsiteX12" fmla="*/ 1486689 w 1506072"/>
                  <a:gd name="connsiteY12" fmla="*/ 829460 h 1226368"/>
                  <a:gd name="connsiteX13" fmla="*/ 1506072 w 1506072"/>
                  <a:gd name="connsiteY13" fmla="*/ 830502 h 1226368"/>
                  <a:gd name="connsiteX14" fmla="*/ 1506072 w 1506072"/>
                  <a:gd name="connsiteY14" fmla="*/ 1224836 h 1226368"/>
                  <a:gd name="connsiteX15" fmla="*/ 0 w 1506072"/>
                  <a:gd name="connsiteY15" fmla="*/ 1226368 h 1226368"/>
                  <a:gd name="connsiteX16" fmla="*/ 0 w 1506072"/>
                  <a:gd name="connsiteY16" fmla="*/ 864896 h 1226368"/>
                  <a:gd name="connsiteX17" fmla="*/ 5894 w 1506072"/>
                  <a:gd name="connsiteY17" fmla="*/ 854262 h 1226368"/>
                  <a:gd name="connsiteX18" fmla="*/ 74750 w 1506072"/>
                  <a:gd name="connsiteY18" fmla="*/ 844218 h 1226368"/>
                  <a:gd name="connsiteX19" fmla="*/ 72828 w 1506072"/>
                  <a:gd name="connsiteY19" fmla="*/ 664276 h 1226368"/>
                  <a:gd name="connsiteX20" fmla="*/ 2809 w 1506072"/>
                  <a:gd name="connsiteY20" fmla="*/ 661441 h 1226368"/>
                  <a:gd name="connsiteX21" fmla="*/ 0 w 1506072"/>
                  <a:gd name="connsiteY21" fmla="*/ 657196 h 122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6368">
                    <a:moveTo>
                      <a:pt x="0" y="0"/>
                    </a:moveTo>
                    <a:lnTo>
                      <a:pt x="668136" y="0"/>
                    </a:lnTo>
                    <a:lnTo>
                      <a:pt x="668776" y="734"/>
                    </a:lnTo>
                    <a:cubicBezTo>
                      <a:pt x="675399" y="14622"/>
                      <a:pt x="672794" y="30593"/>
                      <a:pt x="661855" y="50136"/>
                    </a:cubicBezTo>
                    <a:cubicBezTo>
                      <a:pt x="439290" y="296311"/>
                      <a:pt x="1070488" y="293065"/>
                      <a:pt x="841797" y="48213"/>
                    </a:cubicBezTo>
                    <a:cubicBezTo>
                      <a:pt x="828776" y="33680"/>
                      <a:pt x="825592" y="16299"/>
                      <a:pt x="830772" y="397"/>
                    </a:cubicBezTo>
                    <a:lnTo>
                      <a:pt x="831020" y="0"/>
                    </a:lnTo>
                    <a:lnTo>
                      <a:pt x="1506072" y="0"/>
                    </a:lnTo>
                    <a:lnTo>
                      <a:pt x="1506072" y="669427"/>
                    </a:lnTo>
                    <a:lnTo>
                      <a:pt x="1488193" y="671902"/>
                    </a:lnTo>
                    <a:cubicBezTo>
                      <a:pt x="1480021" y="670711"/>
                      <a:pt x="1471143" y="667325"/>
                      <a:pt x="1461371" y="661856"/>
                    </a:cubicBezTo>
                    <a:cubicBezTo>
                      <a:pt x="1215196" y="439291"/>
                      <a:pt x="1218442" y="1070488"/>
                      <a:pt x="1463294" y="841798"/>
                    </a:cubicBezTo>
                    <a:cubicBezTo>
                      <a:pt x="1470561" y="835287"/>
                      <a:pt x="1478539" y="831236"/>
                      <a:pt x="1486689" y="829460"/>
                    </a:cubicBezTo>
                    <a:lnTo>
                      <a:pt x="1506072" y="830502"/>
                    </a:lnTo>
                    <a:lnTo>
                      <a:pt x="1506072" y="1224836"/>
                    </a:lnTo>
                    <a:lnTo>
                      <a:pt x="0" y="1226368"/>
                    </a:lnTo>
                    <a:lnTo>
                      <a:pt x="0" y="864896"/>
                    </a:lnTo>
                    <a:lnTo>
                      <a:pt x="5894" y="854262"/>
                    </a:lnTo>
                    <a:cubicBezTo>
                      <a:pt x="24158" y="830153"/>
                      <a:pt x="45436" y="827810"/>
                      <a:pt x="74750" y="844218"/>
                    </a:cubicBezTo>
                    <a:cubicBezTo>
                      <a:pt x="320925" y="1066783"/>
                      <a:pt x="317679" y="435585"/>
                      <a:pt x="72828" y="664276"/>
                    </a:cubicBezTo>
                    <a:cubicBezTo>
                      <a:pt x="51027" y="683807"/>
                      <a:pt x="22821" y="681207"/>
                      <a:pt x="2809" y="661441"/>
                    </a:cubicBezTo>
                    <a:lnTo>
                      <a:pt x="0" y="657196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624510" y="4774517"/>
                <a:ext cx="820196" cy="700293"/>
              </a:xfrm>
              <a:custGeom>
                <a:avLst/>
                <a:gdLst>
                  <a:gd name="connsiteX0" fmla="*/ 235998 w 912611"/>
                  <a:gd name="connsiteY0" fmla="*/ 114828 h 779198"/>
                  <a:gd name="connsiteX1" fmla="*/ 268949 w 912611"/>
                  <a:gd name="connsiteY1" fmla="*/ 131588 h 779198"/>
                  <a:gd name="connsiteX2" fmla="*/ 871035 w 912611"/>
                  <a:gd name="connsiteY2" fmla="*/ 569040 h 779198"/>
                  <a:gd name="connsiteX3" fmla="*/ 879388 w 912611"/>
                  <a:gd name="connsiteY3" fmla="*/ 578529 h 779198"/>
                  <a:gd name="connsiteX4" fmla="*/ 863209 w 912611"/>
                  <a:gd name="connsiteY4" fmla="*/ 593271 h 779198"/>
                  <a:gd name="connsiteX5" fmla="*/ 900273 w 912611"/>
                  <a:gd name="connsiteY5" fmla="*/ 731486 h 779198"/>
                  <a:gd name="connsiteX6" fmla="*/ 912611 w 912611"/>
                  <a:gd name="connsiteY6" fmla="*/ 754881 h 779198"/>
                  <a:gd name="connsiteX7" fmla="*/ 911304 w 912611"/>
                  <a:gd name="connsiteY7" fmla="*/ 779198 h 779198"/>
                  <a:gd name="connsiteX8" fmla="*/ 235998 w 912611"/>
                  <a:gd name="connsiteY8" fmla="*/ 779198 h 779198"/>
                  <a:gd name="connsiteX9" fmla="*/ 4129 w 912611"/>
                  <a:gd name="connsiteY9" fmla="*/ 0 h 779198"/>
                  <a:gd name="connsiteX10" fmla="*/ 51386 w 912611"/>
                  <a:gd name="connsiteY10" fmla="*/ 20927 h 779198"/>
                  <a:gd name="connsiteX11" fmla="*/ 212337 w 912611"/>
                  <a:gd name="connsiteY11" fmla="*/ 102793 h 779198"/>
                  <a:gd name="connsiteX12" fmla="*/ 208491 w 912611"/>
                  <a:gd name="connsiteY12" fmla="*/ 102586 h 779198"/>
                  <a:gd name="connsiteX13" fmla="*/ 185095 w 912611"/>
                  <a:gd name="connsiteY13" fmla="*/ 114924 h 779198"/>
                  <a:gd name="connsiteX14" fmla="*/ 0 w 912611"/>
                  <a:gd name="connsiteY14" fmla="*/ 27250 h 77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2611" h="779198">
                    <a:moveTo>
                      <a:pt x="235998" y="114828"/>
                    </a:moveTo>
                    <a:lnTo>
                      <a:pt x="268949" y="131588"/>
                    </a:lnTo>
                    <a:cubicBezTo>
                      <a:pt x="485290" y="250267"/>
                      <a:pt x="694971" y="393770"/>
                      <a:pt x="871035" y="569040"/>
                    </a:cubicBezTo>
                    <a:lnTo>
                      <a:pt x="879388" y="578529"/>
                    </a:lnTo>
                    <a:lnTo>
                      <a:pt x="863209" y="593271"/>
                    </a:lnTo>
                    <a:cubicBezTo>
                      <a:pt x="839671" y="624161"/>
                      <a:pt x="843101" y="670273"/>
                      <a:pt x="900273" y="731486"/>
                    </a:cubicBezTo>
                    <a:cubicBezTo>
                      <a:pt x="906784" y="738753"/>
                      <a:pt x="910835" y="746732"/>
                      <a:pt x="912611" y="754881"/>
                    </a:cubicBezTo>
                    <a:lnTo>
                      <a:pt x="911304" y="779198"/>
                    </a:lnTo>
                    <a:lnTo>
                      <a:pt x="235998" y="779198"/>
                    </a:lnTo>
                    <a:close/>
                    <a:moveTo>
                      <a:pt x="4129" y="0"/>
                    </a:moveTo>
                    <a:lnTo>
                      <a:pt x="51386" y="20927"/>
                    </a:lnTo>
                    <a:lnTo>
                      <a:pt x="212337" y="102793"/>
                    </a:lnTo>
                    <a:lnTo>
                      <a:pt x="208491" y="102586"/>
                    </a:lnTo>
                    <a:cubicBezTo>
                      <a:pt x="200341" y="104362"/>
                      <a:pt x="192362" y="108414"/>
                      <a:pt x="185095" y="114924"/>
                    </a:cubicBezTo>
                    <a:cubicBezTo>
                      <a:pt x="62670" y="229269"/>
                      <a:pt x="646" y="128643"/>
                      <a:pt x="0" y="27250"/>
                    </a:cubicBez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487613" y="2772251"/>
                <a:ext cx="613856" cy="1353560"/>
              </a:xfrm>
              <a:custGeom>
                <a:avLst/>
                <a:gdLst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5784 w 683022"/>
                  <a:gd name="connsiteY15" fmla="*/ 673153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83022" h="1506072">
                    <a:moveTo>
                      <a:pt x="0" y="0"/>
                    </a:moveTo>
                    <a:lnTo>
                      <a:pt x="669951" y="0"/>
                    </a:lnTo>
                    <a:lnTo>
                      <a:pt x="671901" y="14093"/>
                    </a:lnTo>
                    <a:cubicBezTo>
                      <a:pt x="670710" y="22265"/>
                      <a:pt x="667325" y="31143"/>
                      <a:pt x="661855" y="40915"/>
                    </a:cubicBezTo>
                    <a:cubicBezTo>
                      <a:pt x="578393" y="133231"/>
                      <a:pt x="614992" y="190472"/>
                      <a:pt x="681283" y="213050"/>
                    </a:cubicBezTo>
                    <a:lnTo>
                      <a:pt x="683022" y="213313"/>
                    </a:lnTo>
                    <a:lnTo>
                      <a:pt x="675046" y="262812"/>
                    </a:lnTo>
                    <a:cubicBezTo>
                      <a:pt x="640068" y="410121"/>
                      <a:pt x="574746" y="531231"/>
                      <a:pt x="484346" y="545724"/>
                    </a:cubicBezTo>
                    <a:cubicBezTo>
                      <a:pt x="419045" y="804953"/>
                      <a:pt x="342297" y="975301"/>
                      <a:pt x="115555" y="1268161"/>
                    </a:cubicBezTo>
                    <a:cubicBezTo>
                      <a:pt x="79136" y="1315769"/>
                      <a:pt x="61807" y="1390863"/>
                      <a:pt x="60448" y="1470903"/>
                    </a:cubicBezTo>
                    <a:cubicBezTo>
                      <a:pt x="61006" y="1482626"/>
                      <a:pt x="61565" y="1494349"/>
                      <a:pt x="62123" y="1506072"/>
                    </a:cubicBezTo>
                    <a:lnTo>
                      <a:pt x="0" y="1506072"/>
                    </a:lnTo>
                    <a:lnTo>
                      <a:pt x="0" y="864891"/>
                    </a:lnTo>
                    <a:lnTo>
                      <a:pt x="5891" y="854262"/>
                    </a:lnTo>
                    <a:cubicBezTo>
                      <a:pt x="24155" y="830153"/>
                      <a:pt x="48565" y="818415"/>
                      <a:pt x="77879" y="834822"/>
                    </a:cubicBezTo>
                    <a:cubicBezTo>
                      <a:pt x="305117" y="1060093"/>
                      <a:pt x="307109" y="467627"/>
                      <a:pt x="75784" y="673153"/>
                    </a:cubicBezTo>
                    <a:cubicBezTo>
                      <a:pt x="53983" y="692684"/>
                      <a:pt x="22818" y="681206"/>
                      <a:pt x="2806" y="661441"/>
                    </a:cubicBezTo>
                    <a:lnTo>
                      <a:pt x="0" y="65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570997" y="732355"/>
                <a:ext cx="1921179" cy="891066"/>
              </a:xfrm>
              <a:custGeom>
                <a:avLst/>
                <a:gdLst>
                  <a:gd name="connsiteX0" fmla="*/ 1607463 w 2137647"/>
                  <a:gd name="connsiteY0" fmla="*/ 0 h 991466"/>
                  <a:gd name="connsiteX1" fmla="*/ 2099735 w 2137647"/>
                  <a:gd name="connsiteY1" fmla="*/ 175271 h 991466"/>
                  <a:gd name="connsiteX2" fmla="*/ 2137647 w 2137647"/>
                  <a:gd name="connsiteY2" fmla="*/ 189171 h 991466"/>
                  <a:gd name="connsiteX3" fmla="*/ 2137647 w 2137647"/>
                  <a:gd name="connsiteY3" fmla="*/ 773819 h 991466"/>
                  <a:gd name="connsiteX4" fmla="*/ 1461526 w 2137647"/>
                  <a:gd name="connsiteY4" fmla="*/ 773819 h 991466"/>
                  <a:gd name="connsiteX5" fmla="*/ 1461034 w 2137647"/>
                  <a:gd name="connsiteY5" fmla="*/ 782970 h 991466"/>
                  <a:gd name="connsiteX6" fmla="*/ 1473372 w 2137647"/>
                  <a:gd name="connsiteY6" fmla="*/ 806365 h 991466"/>
                  <a:gd name="connsiteX7" fmla="*/ 1293430 w 2137647"/>
                  <a:gd name="connsiteY7" fmla="*/ 808287 h 991466"/>
                  <a:gd name="connsiteX8" fmla="*/ 1303476 w 2137647"/>
                  <a:gd name="connsiteY8" fmla="*/ 781466 h 991466"/>
                  <a:gd name="connsiteX9" fmla="*/ 1302418 w 2137647"/>
                  <a:gd name="connsiteY9" fmla="*/ 773819 h 991466"/>
                  <a:gd name="connsiteX10" fmla="*/ 636653 w 2137647"/>
                  <a:gd name="connsiteY10" fmla="*/ 773819 h 991466"/>
                  <a:gd name="connsiteX11" fmla="*/ 631575 w 2137647"/>
                  <a:gd name="connsiteY11" fmla="*/ 773819 h 991466"/>
                  <a:gd name="connsiteX12" fmla="*/ 210726 w 2137647"/>
                  <a:gd name="connsiteY12" fmla="*/ 773819 h 991466"/>
                  <a:gd name="connsiteX13" fmla="*/ 167519 w 2137647"/>
                  <a:gd name="connsiteY13" fmla="*/ 757656 h 991466"/>
                  <a:gd name="connsiteX14" fmla="*/ 664 w 2137647"/>
                  <a:gd name="connsiteY14" fmla="*/ 686082 h 991466"/>
                  <a:gd name="connsiteX15" fmla="*/ 0 w 2137647"/>
                  <a:gd name="connsiteY15" fmla="*/ 685685 h 991466"/>
                  <a:gd name="connsiteX16" fmla="*/ 6943 w 2137647"/>
                  <a:gd name="connsiteY16" fmla="*/ 676346 h 991466"/>
                  <a:gd name="connsiteX17" fmla="*/ 21242 w 2137647"/>
                  <a:gd name="connsiteY17" fmla="*/ 607364 h 991466"/>
                  <a:gd name="connsiteX18" fmla="*/ 10153 w 2137647"/>
                  <a:gd name="connsiteY18" fmla="*/ 585084 h 991466"/>
                  <a:gd name="connsiteX19" fmla="*/ 54685 w 2137647"/>
                  <a:gd name="connsiteY19" fmla="*/ 569111 h 991466"/>
                  <a:gd name="connsiteX20" fmla="*/ 589365 w 2137647"/>
                  <a:gd name="connsiteY20" fmla="*/ 378052 h 991466"/>
                  <a:gd name="connsiteX21" fmla="*/ 631575 w 2137647"/>
                  <a:gd name="connsiteY21" fmla="*/ 362737 h 991466"/>
                  <a:gd name="connsiteX22" fmla="*/ 631575 w 2137647"/>
                  <a:gd name="connsiteY22" fmla="*/ 362737 h 991466"/>
                  <a:gd name="connsiteX23" fmla="*/ 808911 w 2137647"/>
                  <a:gd name="connsiteY23" fmla="*/ 298398 h 99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37647" h="991466">
                    <a:moveTo>
                      <a:pt x="1607463" y="0"/>
                    </a:moveTo>
                    <a:cubicBezTo>
                      <a:pt x="1673138" y="20672"/>
                      <a:pt x="1862991" y="88691"/>
                      <a:pt x="2099735" y="175271"/>
                    </a:cubicBezTo>
                    <a:lnTo>
                      <a:pt x="2137647" y="189171"/>
                    </a:lnTo>
                    <a:lnTo>
                      <a:pt x="2137647" y="773819"/>
                    </a:lnTo>
                    <a:lnTo>
                      <a:pt x="1461526" y="773819"/>
                    </a:lnTo>
                    <a:lnTo>
                      <a:pt x="1461034" y="782970"/>
                    </a:lnTo>
                    <a:cubicBezTo>
                      <a:pt x="1462810" y="791120"/>
                      <a:pt x="1466862" y="799098"/>
                      <a:pt x="1473372" y="806365"/>
                    </a:cubicBezTo>
                    <a:cubicBezTo>
                      <a:pt x="1702063" y="1051216"/>
                      <a:pt x="1065454" y="1054463"/>
                      <a:pt x="1293430" y="808287"/>
                    </a:cubicBezTo>
                    <a:cubicBezTo>
                      <a:pt x="1298900" y="798516"/>
                      <a:pt x="1302285" y="789637"/>
                      <a:pt x="1303476" y="781466"/>
                    </a:cubicBezTo>
                    <a:lnTo>
                      <a:pt x="1302418" y="773819"/>
                    </a:lnTo>
                    <a:lnTo>
                      <a:pt x="636653" y="773819"/>
                    </a:lnTo>
                    <a:lnTo>
                      <a:pt x="631575" y="773819"/>
                    </a:lnTo>
                    <a:lnTo>
                      <a:pt x="210726" y="773819"/>
                    </a:lnTo>
                    <a:lnTo>
                      <a:pt x="167519" y="757656"/>
                    </a:lnTo>
                    <a:cubicBezTo>
                      <a:pt x="106216" y="734130"/>
                      <a:pt x="46759" y="709684"/>
                      <a:pt x="664" y="686082"/>
                    </a:cubicBezTo>
                    <a:lnTo>
                      <a:pt x="0" y="685685"/>
                    </a:lnTo>
                    <a:lnTo>
                      <a:pt x="6943" y="676346"/>
                    </a:lnTo>
                    <a:cubicBezTo>
                      <a:pt x="22260" y="649468"/>
                      <a:pt x="25911" y="626479"/>
                      <a:pt x="21242" y="607364"/>
                    </a:cubicBezTo>
                    <a:lnTo>
                      <a:pt x="10153" y="585084"/>
                    </a:lnTo>
                    <a:lnTo>
                      <a:pt x="54685" y="569111"/>
                    </a:lnTo>
                    <a:cubicBezTo>
                      <a:pt x="204201" y="515752"/>
                      <a:pt x="380718" y="453301"/>
                      <a:pt x="589365" y="378052"/>
                    </a:cubicBezTo>
                    <a:lnTo>
                      <a:pt x="631575" y="362737"/>
                    </a:lnTo>
                    <a:lnTo>
                      <a:pt x="631575" y="362737"/>
                    </a:lnTo>
                    <a:lnTo>
                      <a:pt x="808911" y="298398"/>
                    </a:ln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487613" y="900698"/>
                <a:ext cx="1063937" cy="527116"/>
              </a:xfrm>
              <a:custGeom>
                <a:avLst/>
                <a:gdLst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3816" h="586509">
                    <a:moveTo>
                      <a:pt x="0" y="0"/>
                    </a:moveTo>
                    <a:lnTo>
                      <a:pt x="89086" y="32664"/>
                    </a:lnTo>
                    <a:lnTo>
                      <a:pt x="1183816" y="442243"/>
                    </a:lnTo>
                    <a:cubicBezTo>
                      <a:pt x="1100717" y="487878"/>
                      <a:pt x="1016917" y="535227"/>
                      <a:pt x="931168" y="585071"/>
                    </a:cubicBezTo>
                    <a:lnTo>
                      <a:pt x="928758" y="586509"/>
                    </a:lnTo>
                    <a:lnTo>
                      <a:pt x="844485" y="586509"/>
                    </a:lnTo>
                    <a:lnTo>
                      <a:pt x="837296" y="578265"/>
                    </a:lnTo>
                    <a:cubicBezTo>
                      <a:pt x="830674" y="564378"/>
                      <a:pt x="833279" y="548407"/>
                      <a:pt x="844217" y="528864"/>
                    </a:cubicBezTo>
                    <a:cubicBezTo>
                      <a:pt x="1035786" y="287855"/>
                      <a:pt x="455776" y="291704"/>
                      <a:pt x="664275" y="530786"/>
                    </a:cubicBezTo>
                    <a:cubicBezTo>
                      <a:pt x="677296" y="545320"/>
                      <a:pt x="680481" y="562700"/>
                      <a:pt x="675300" y="578602"/>
                    </a:cubicBezTo>
                    <a:lnTo>
                      <a:pt x="670365" y="586509"/>
                    </a:lnTo>
                    <a:lnTo>
                      <a:pt x="0" y="5865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487613" y="1211376"/>
                <a:ext cx="842656" cy="1752587"/>
              </a:xfrm>
              <a:custGeom>
                <a:avLst/>
                <a:gdLst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37602" h="1950059">
                    <a:moveTo>
                      <a:pt x="751949" y="6"/>
                    </a:moveTo>
                    <a:cubicBezTo>
                      <a:pt x="853341" y="-640"/>
                      <a:pt x="955500" y="60092"/>
                      <a:pt x="844217" y="183180"/>
                    </a:cubicBezTo>
                    <a:cubicBezTo>
                      <a:pt x="833278" y="202723"/>
                      <a:pt x="830673" y="218694"/>
                      <a:pt x="837296" y="232581"/>
                    </a:cubicBezTo>
                    <a:lnTo>
                      <a:pt x="840059" y="235750"/>
                    </a:lnTo>
                    <a:lnTo>
                      <a:pt x="937602" y="235750"/>
                    </a:lnTo>
                    <a:lnTo>
                      <a:pt x="931168" y="239388"/>
                    </a:lnTo>
                    <a:cubicBezTo>
                      <a:pt x="845419" y="289231"/>
                      <a:pt x="757722" y="341569"/>
                      <a:pt x="666830" y="397179"/>
                    </a:cubicBezTo>
                    <a:cubicBezTo>
                      <a:pt x="559522" y="618613"/>
                      <a:pt x="584003" y="1187235"/>
                      <a:pt x="572663" y="1416987"/>
                    </a:cubicBezTo>
                    <a:cubicBezTo>
                      <a:pt x="680407" y="1432000"/>
                      <a:pt x="718594" y="1638709"/>
                      <a:pt x="699712" y="1846496"/>
                    </a:cubicBezTo>
                    <a:lnTo>
                      <a:pt x="683023" y="1950059"/>
                    </a:lnTo>
                    <a:lnTo>
                      <a:pt x="681283" y="1949796"/>
                    </a:lnTo>
                    <a:cubicBezTo>
                      <a:pt x="614992" y="1927218"/>
                      <a:pt x="578393" y="1869977"/>
                      <a:pt x="661855" y="1777661"/>
                    </a:cubicBezTo>
                    <a:cubicBezTo>
                      <a:pt x="667325" y="1767889"/>
                      <a:pt x="670710" y="1759011"/>
                      <a:pt x="671901" y="1750839"/>
                    </a:cubicBezTo>
                    <a:lnTo>
                      <a:pt x="670653" y="1741822"/>
                    </a:lnTo>
                    <a:lnTo>
                      <a:pt x="0" y="1741822"/>
                    </a:lnTo>
                    <a:lnTo>
                      <a:pt x="0" y="1072457"/>
                    </a:lnTo>
                    <a:lnTo>
                      <a:pt x="18318" y="1069922"/>
                    </a:lnTo>
                    <a:cubicBezTo>
                      <a:pt x="26489" y="1071112"/>
                      <a:pt x="35368" y="1074498"/>
                      <a:pt x="45139" y="1079967"/>
                    </a:cubicBezTo>
                    <a:cubicBezTo>
                      <a:pt x="286148" y="1287035"/>
                      <a:pt x="288068" y="712663"/>
                      <a:pt x="43217" y="900026"/>
                    </a:cubicBezTo>
                    <a:cubicBezTo>
                      <a:pt x="35950" y="906536"/>
                      <a:pt x="27971" y="910587"/>
                      <a:pt x="19822" y="912364"/>
                    </a:cubicBezTo>
                    <a:lnTo>
                      <a:pt x="0" y="911298"/>
                    </a:lnTo>
                    <a:lnTo>
                      <a:pt x="0" y="235750"/>
                    </a:lnTo>
                    <a:lnTo>
                      <a:pt x="673532" y="235750"/>
                    </a:lnTo>
                    <a:lnTo>
                      <a:pt x="675300" y="232918"/>
                    </a:lnTo>
                    <a:cubicBezTo>
                      <a:pt x="680480" y="217016"/>
                      <a:pt x="677296" y="199636"/>
                      <a:pt x="664275" y="185102"/>
                    </a:cubicBezTo>
                    <a:cubicBezTo>
                      <a:pt x="549930" y="62676"/>
                      <a:pt x="650556" y="652"/>
                      <a:pt x="751949" y="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278159" y="4121249"/>
                <a:ext cx="1563015" cy="1558687"/>
              </a:xfrm>
              <a:custGeom>
                <a:avLst/>
                <a:gdLst>
                  <a:gd name="connsiteX0" fmla="*/ 232733 w 1738806"/>
                  <a:gd name="connsiteY0" fmla="*/ 0 h 1734311"/>
                  <a:gd name="connsiteX1" fmla="*/ 294614 w 1738806"/>
                  <a:gd name="connsiteY1" fmla="*/ 0 h 1734311"/>
                  <a:gd name="connsiteX2" fmla="*/ 297031 w 1738806"/>
                  <a:gd name="connsiteY2" fmla="*/ 50762 h 1734311"/>
                  <a:gd name="connsiteX3" fmla="*/ 405030 w 1738806"/>
                  <a:gd name="connsiteY3" fmla="*/ 306972 h 1734311"/>
                  <a:gd name="connsiteX4" fmla="*/ 1333103 w 1738806"/>
                  <a:gd name="connsiteY4" fmla="*/ 652147 h 1734311"/>
                  <a:gd name="connsiteX5" fmla="*/ 1501860 w 1738806"/>
                  <a:gd name="connsiteY5" fmla="*/ 726876 h 1734311"/>
                  <a:gd name="connsiteX6" fmla="*/ 1497731 w 1738806"/>
                  <a:gd name="connsiteY6" fmla="*/ 754125 h 1734311"/>
                  <a:gd name="connsiteX7" fmla="*/ 1682827 w 1738806"/>
                  <a:gd name="connsiteY7" fmla="*/ 841799 h 1734311"/>
                  <a:gd name="connsiteX8" fmla="*/ 1706222 w 1738806"/>
                  <a:gd name="connsiteY8" fmla="*/ 829461 h 1734311"/>
                  <a:gd name="connsiteX9" fmla="*/ 1710067 w 1738806"/>
                  <a:gd name="connsiteY9" fmla="*/ 829668 h 1734311"/>
                  <a:gd name="connsiteX10" fmla="*/ 1738806 w 1738806"/>
                  <a:gd name="connsiteY10" fmla="*/ 844286 h 1734311"/>
                  <a:gd name="connsiteX11" fmla="*/ 1738806 w 1738806"/>
                  <a:gd name="connsiteY11" fmla="*/ 1506073 h 1734311"/>
                  <a:gd name="connsiteX12" fmla="*/ 1063254 w 1738806"/>
                  <a:gd name="connsiteY12" fmla="*/ 1506073 h 1734311"/>
                  <a:gd name="connsiteX13" fmla="*/ 1062193 w 1738806"/>
                  <a:gd name="connsiteY13" fmla="*/ 1525816 h 1734311"/>
                  <a:gd name="connsiteX14" fmla="*/ 1074531 w 1738806"/>
                  <a:gd name="connsiteY14" fmla="*/ 1549211 h 1734311"/>
                  <a:gd name="connsiteX15" fmla="*/ 894589 w 1738806"/>
                  <a:gd name="connsiteY15" fmla="*/ 1551133 h 1734311"/>
                  <a:gd name="connsiteX16" fmla="*/ 904635 w 1738806"/>
                  <a:gd name="connsiteY16" fmla="*/ 1524312 h 1734311"/>
                  <a:gd name="connsiteX17" fmla="*/ 902110 w 1738806"/>
                  <a:gd name="connsiteY17" fmla="*/ 1506073 h 1734311"/>
                  <a:gd name="connsiteX18" fmla="*/ 232733 w 1738806"/>
                  <a:gd name="connsiteY18" fmla="*/ 1506073 h 1734311"/>
                  <a:gd name="connsiteX19" fmla="*/ 232733 w 1738806"/>
                  <a:gd name="connsiteY19" fmla="*/ 830763 h 1734311"/>
                  <a:gd name="connsiteX20" fmla="*/ 208497 w 1738806"/>
                  <a:gd name="connsiteY20" fmla="*/ 829460 h 1734311"/>
                  <a:gd name="connsiteX21" fmla="*/ 185102 w 1738806"/>
                  <a:gd name="connsiteY21" fmla="*/ 841798 h 1734311"/>
                  <a:gd name="connsiteX22" fmla="*/ 102540 w 1738806"/>
                  <a:gd name="connsiteY22" fmla="*/ 615068 h 1734311"/>
                  <a:gd name="connsiteX23" fmla="*/ 183179 w 1738806"/>
                  <a:gd name="connsiteY23" fmla="*/ 661856 h 1734311"/>
                  <a:gd name="connsiteX24" fmla="*/ 232581 w 1738806"/>
                  <a:gd name="connsiteY24" fmla="*/ 668777 h 1734311"/>
                  <a:gd name="connsiteX25" fmla="*/ 232733 w 1738806"/>
                  <a:gd name="connsiteY25" fmla="*/ 668644 h 1734311"/>
                  <a:gd name="connsiteX0" fmla="*/ 231836 w 1737909"/>
                  <a:gd name="connsiteY0" fmla="*/ 0 h 1734311"/>
                  <a:gd name="connsiteX1" fmla="*/ 293717 w 1737909"/>
                  <a:gd name="connsiteY1" fmla="*/ 0 h 1734311"/>
                  <a:gd name="connsiteX2" fmla="*/ 296134 w 1737909"/>
                  <a:gd name="connsiteY2" fmla="*/ 50762 h 1734311"/>
                  <a:gd name="connsiteX3" fmla="*/ 404133 w 1737909"/>
                  <a:gd name="connsiteY3" fmla="*/ 306972 h 1734311"/>
                  <a:gd name="connsiteX4" fmla="*/ 1332206 w 1737909"/>
                  <a:gd name="connsiteY4" fmla="*/ 652147 h 1734311"/>
                  <a:gd name="connsiteX5" fmla="*/ 1500963 w 1737909"/>
                  <a:gd name="connsiteY5" fmla="*/ 726876 h 1734311"/>
                  <a:gd name="connsiteX6" fmla="*/ 1496834 w 1737909"/>
                  <a:gd name="connsiteY6" fmla="*/ 754125 h 1734311"/>
                  <a:gd name="connsiteX7" fmla="*/ 1681930 w 1737909"/>
                  <a:gd name="connsiteY7" fmla="*/ 841799 h 1734311"/>
                  <a:gd name="connsiteX8" fmla="*/ 1705325 w 1737909"/>
                  <a:gd name="connsiteY8" fmla="*/ 829461 h 1734311"/>
                  <a:gd name="connsiteX9" fmla="*/ 1709170 w 1737909"/>
                  <a:gd name="connsiteY9" fmla="*/ 829668 h 1734311"/>
                  <a:gd name="connsiteX10" fmla="*/ 1737909 w 1737909"/>
                  <a:gd name="connsiteY10" fmla="*/ 844286 h 1734311"/>
                  <a:gd name="connsiteX11" fmla="*/ 1737909 w 1737909"/>
                  <a:gd name="connsiteY11" fmla="*/ 1506073 h 1734311"/>
                  <a:gd name="connsiteX12" fmla="*/ 1062357 w 1737909"/>
                  <a:gd name="connsiteY12" fmla="*/ 1506073 h 1734311"/>
                  <a:gd name="connsiteX13" fmla="*/ 1061296 w 1737909"/>
                  <a:gd name="connsiteY13" fmla="*/ 1525816 h 1734311"/>
                  <a:gd name="connsiteX14" fmla="*/ 1073634 w 1737909"/>
                  <a:gd name="connsiteY14" fmla="*/ 1549211 h 1734311"/>
                  <a:gd name="connsiteX15" fmla="*/ 893692 w 1737909"/>
                  <a:gd name="connsiteY15" fmla="*/ 1551133 h 1734311"/>
                  <a:gd name="connsiteX16" fmla="*/ 903738 w 1737909"/>
                  <a:gd name="connsiteY16" fmla="*/ 1524312 h 1734311"/>
                  <a:gd name="connsiteX17" fmla="*/ 901213 w 1737909"/>
                  <a:gd name="connsiteY17" fmla="*/ 1506073 h 1734311"/>
                  <a:gd name="connsiteX18" fmla="*/ 231836 w 1737909"/>
                  <a:gd name="connsiteY18" fmla="*/ 1506073 h 1734311"/>
                  <a:gd name="connsiteX19" fmla="*/ 231836 w 1737909"/>
                  <a:gd name="connsiteY19" fmla="*/ 830763 h 1734311"/>
                  <a:gd name="connsiteX20" fmla="*/ 207600 w 1737909"/>
                  <a:gd name="connsiteY20" fmla="*/ 829460 h 1734311"/>
                  <a:gd name="connsiteX21" fmla="*/ 184205 w 1737909"/>
                  <a:gd name="connsiteY21" fmla="*/ 841798 h 1734311"/>
                  <a:gd name="connsiteX22" fmla="*/ 101643 w 1737909"/>
                  <a:gd name="connsiteY22" fmla="*/ 615068 h 1734311"/>
                  <a:gd name="connsiteX23" fmla="*/ 182282 w 1737909"/>
                  <a:gd name="connsiteY23" fmla="*/ 661856 h 1734311"/>
                  <a:gd name="connsiteX24" fmla="*/ 231684 w 1737909"/>
                  <a:gd name="connsiteY24" fmla="*/ 668777 h 1734311"/>
                  <a:gd name="connsiteX25" fmla="*/ 231836 w 1737909"/>
                  <a:gd name="connsiteY25" fmla="*/ 668644 h 1734311"/>
                  <a:gd name="connsiteX26" fmla="*/ 231836 w 1737909"/>
                  <a:gd name="connsiteY26" fmla="*/ 0 h 1734311"/>
                  <a:gd name="connsiteX0" fmla="*/ 233054 w 1739127"/>
                  <a:gd name="connsiteY0" fmla="*/ 0 h 1734311"/>
                  <a:gd name="connsiteX1" fmla="*/ 294935 w 1739127"/>
                  <a:gd name="connsiteY1" fmla="*/ 0 h 1734311"/>
                  <a:gd name="connsiteX2" fmla="*/ 297352 w 1739127"/>
                  <a:gd name="connsiteY2" fmla="*/ 50762 h 1734311"/>
                  <a:gd name="connsiteX3" fmla="*/ 405351 w 1739127"/>
                  <a:gd name="connsiteY3" fmla="*/ 306972 h 1734311"/>
                  <a:gd name="connsiteX4" fmla="*/ 1333424 w 1739127"/>
                  <a:gd name="connsiteY4" fmla="*/ 652147 h 1734311"/>
                  <a:gd name="connsiteX5" fmla="*/ 1502181 w 1739127"/>
                  <a:gd name="connsiteY5" fmla="*/ 726876 h 1734311"/>
                  <a:gd name="connsiteX6" fmla="*/ 1498052 w 1739127"/>
                  <a:gd name="connsiteY6" fmla="*/ 754125 h 1734311"/>
                  <a:gd name="connsiteX7" fmla="*/ 1683148 w 1739127"/>
                  <a:gd name="connsiteY7" fmla="*/ 841799 h 1734311"/>
                  <a:gd name="connsiteX8" fmla="*/ 1706543 w 1739127"/>
                  <a:gd name="connsiteY8" fmla="*/ 829461 h 1734311"/>
                  <a:gd name="connsiteX9" fmla="*/ 1710388 w 1739127"/>
                  <a:gd name="connsiteY9" fmla="*/ 829668 h 1734311"/>
                  <a:gd name="connsiteX10" fmla="*/ 1739127 w 1739127"/>
                  <a:gd name="connsiteY10" fmla="*/ 844286 h 1734311"/>
                  <a:gd name="connsiteX11" fmla="*/ 1739127 w 1739127"/>
                  <a:gd name="connsiteY11" fmla="*/ 1506073 h 1734311"/>
                  <a:gd name="connsiteX12" fmla="*/ 1063575 w 1739127"/>
                  <a:gd name="connsiteY12" fmla="*/ 1506073 h 1734311"/>
                  <a:gd name="connsiteX13" fmla="*/ 1062514 w 1739127"/>
                  <a:gd name="connsiteY13" fmla="*/ 1525816 h 1734311"/>
                  <a:gd name="connsiteX14" fmla="*/ 1074852 w 1739127"/>
                  <a:gd name="connsiteY14" fmla="*/ 1549211 h 1734311"/>
                  <a:gd name="connsiteX15" fmla="*/ 894910 w 1739127"/>
                  <a:gd name="connsiteY15" fmla="*/ 1551133 h 1734311"/>
                  <a:gd name="connsiteX16" fmla="*/ 904956 w 1739127"/>
                  <a:gd name="connsiteY16" fmla="*/ 1524312 h 1734311"/>
                  <a:gd name="connsiteX17" fmla="*/ 902431 w 1739127"/>
                  <a:gd name="connsiteY17" fmla="*/ 1506073 h 1734311"/>
                  <a:gd name="connsiteX18" fmla="*/ 233054 w 1739127"/>
                  <a:gd name="connsiteY18" fmla="*/ 1506073 h 1734311"/>
                  <a:gd name="connsiteX19" fmla="*/ 233054 w 1739127"/>
                  <a:gd name="connsiteY19" fmla="*/ 830763 h 1734311"/>
                  <a:gd name="connsiteX20" fmla="*/ 208818 w 1739127"/>
                  <a:gd name="connsiteY20" fmla="*/ 829460 h 1734311"/>
                  <a:gd name="connsiteX21" fmla="*/ 185423 w 1739127"/>
                  <a:gd name="connsiteY21" fmla="*/ 841798 h 1734311"/>
                  <a:gd name="connsiteX22" fmla="*/ 102861 w 1739127"/>
                  <a:gd name="connsiteY22" fmla="*/ 615068 h 1734311"/>
                  <a:gd name="connsiteX23" fmla="*/ 183500 w 1739127"/>
                  <a:gd name="connsiteY23" fmla="*/ 661856 h 1734311"/>
                  <a:gd name="connsiteX24" fmla="*/ 232902 w 1739127"/>
                  <a:gd name="connsiteY24" fmla="*/ 668777 h 1734311"/>
                  <a:gd name="connsiteX25" fmla="*/ 233054 w 1739127"/>
                  <a:gd name="connsiteY25" fmla="*/ 668644 h 1734311"/>
                  <a:gd name="connsiteX26" fmla="*/ 233054 w 1739127"/>
                  <a:gd name="connsiteY26" fmla="*/ 0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9127" h="1734311">
                    <a:moveTo>
                      <a:pt x="233054" y="0"/>
                    </a:moveTo>
                    <a:lnTo>
                      <a:pt x="294935" y="0"/>
                    </a:lnTo>
                    <a:lnTo>
                      <a:pt x="297352" y="50762"/>
                    </a:lnTo>
                    <a:cubicBezTo>
                      <a:pt x="309274" y="158539"/>
                      <a:pt x="347739" y="261752"/>
                      <a:pt x="405351" y="306972"/>
                    </a:cubicBezTo>
                    <a:cubicBezTo>
                      <a:pt x="525701" y="378270"/>
                      <a:pt x="906942" y="474816"/>
                      <a:pt x="1333424" y="652147"/>
                    </a:cubicBezTo>
                    <a:lnTo>
                      <a:pt x="1502181" y="726876"/>
                    </a:lnTo>
                    <a:lnTo>
                      <a:pt x="1498052" y="754125"/>
                    </a:lnTo>
                    <a:cubicBezTo>
                      <a:pt x="1498698" y="855517"/>
                      <a:pt x="1560722" y="956144"/>
                      <a:pt x="1683148" y="841799"/>
                    </a:cubicBezTo>
                    <a:cubicBezTo>
                      <a:pt x="1690415" y="835289"/>
                      <a:pt x="1698393" y="831237"/>
                      <a:pt x="1706543" y="829461"/>
                    </a:cubicBezTo>
                    <a:lnTo>
                      <a:pt x="1710388" y="829668"/>
                    </a:lnTo>
                    <a:lnTo>
                      <a:pt x="1739127" y="844286"/>
                    </a:lnTo>
                    <a:lnTo>
                      <a:pt x="1739127" y="1506073"/>
                    </a:lnTo>
                    <a:lnTo>
                      <a:pt x="1063575" y="1506073"/>
                    </a:lnTo>
                    <a:cubicBezTo>
                      <a:pt x="1063221" y="1512654"/>
                      <a:pt x="1062868" y="1519235"/>
                      <a:pt x="1062514" y="1525816"/>
                    </a:cubicBezTo>
                    <a:cubicBezTo>
                      <a:pt x="1064290" y="1533965"/>
                      <a:pt x="1068341" y="1541944"/>
                      <a:pt x="1074852" y="1549211"/>
                    </a:cubicBezTo>
                    <a:cubicBezTo>
                      <a:pt x="1303542" y="1794062"/>
                      <a:pt x="672345" y="1797308"/>
                      <a:pt x="894910" y="1551133"/>
                    </a:cubicBezTo>
                    <a:cubicBezTo>
                      <a:pt x="900379" y="1541362"/>
                      <a:pt x="903765" y="1532483"/>
                      <a:pt x="904956" y="1524312"/>
                    </a:cubicBezTo>
                    <a:lnTo>
                      <a:pt x="902431" y="1506073"/>
                    </a:lnTo>
                    <a:lnTo>
                      <a:pt x="233054" y="1506073"/>
                    </a:lnTo>
                    <a:lnTo>
                      <a:pt x="233054" y="830763"/>
                    </a:lnTo>
                    <a:lnTo>
                      <a:pt x="208818" y="829460"/>
                    </a:lnTo>
                    <a:cubicBezTo>
                      <a:pt x="200668" y="831236"/>
                      <a:pt x="192365" y="834942"/>
                      <a:pt x="185423" y="841798"/>
                    </a:cubicBezTo>
                    <a:cubicBezTo>
                      <a:pt x="-25938" y="1050555"/>
                      <a:pt x="-60973" y="575000"/>
                      <a:pt x="102861" y="615068"/>
                    </a:cubicBezTo>
                    <a:cubicBezTo>
                      <a:pt x="125617" y="620633"/>
                      <a:pt x="152728" y="634036"/>
                      <a:pt x="183500" y="661856"/>
                    </a:cubicBezTo>
                    <a:cubicBezTo>
                      <a:pt x="203043" y="672795"/>
                      <a:pt x="219014" y="675400"/>
                      <a:pt x="232902" y="668777"/>
                    </a:cubicBezTo>
                    <a:cubicBezTo>
                      <a:pt x="232953" y="668733"/>
                      <a:pt x="233003" y="668688"/>
                      <a:pt x="233054" y="668644"/>
                    </a:cubicBezTo>
                    <a:lnTo>
                      <a:pt x="2330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944255" y="5279617"/>
                <a:ext cx="1775168" cy="1294184"/>
              </a:xfrm>
              <a:custGeom>
                <a:avLst/>
                <a:gdLst>
                  <a:gd name="connsiteX0" fmla="*/ 968212 w 1975185"/>
                  <a:gd name="connsiteY0" fmla="*/ 6 h 1439872"/>
                  <a:gd name="connsiteX1" fmla="*/ 1060480 w 1975185"/>
                  <a:gd name="connsiteY1" fmla="*/ 183180 h 1439872"/>
                  <a:gd name="connsiteX2" fmla="*/ 1050434 w 1975185"/>
                  <a:gd name="connsiteY2" fmla="*/ 210001 h 1439872"/>
                  <a:gd name="connsiteX3" fmla="*/ 1050707 w 1975185"/>
                  <a:gd name="connsiteY3" fmla="*/ 211976 h 1439872"/>
                  <a:gd name="connsiteX4" fmla="*/ 1722334 w 1975185"/>
                  <a:gd name="connsiteY4" fmla="*/ 211976 h 1439872"/>
                  <a:gd name="connsiteX5" fmla="*/ 1722334 w 1975185"/>
                  <a:gd name="connsiteY5" fmla="*/ 874834 h 1439872"/>
                  <a:gd name="connsiteX6" fmla="*/ 1742268 w 1975185"/>
                  <a:gd name="connsiteY6" fmla="*/ 887277 h 1439872"/>
                  <a:gd name="connsiteX7" fmla="*/ 1790084 w 1975185"/>
                  <a:gd name="connsiteY7" fmla="*/ 876252 h 1439872"/>
                  <a:gd name="connsiteX8" fmla="*/ 1879026 w 1975185"/>
                  <a:gd name="connsiteY8" fmla="*/ 826022 h 1439872"/>
                  <a:gd name="connsiteX9" fmla="*/ 1902280 w 1975185"/>
                  <a:gd name="connsiteY9" fmla="*/ 827009 h 1439872"/>
                  <a:gd name="connsiteX10" fmla="*/ 1792007 w 1975185"/>
                  <a:gd name="connsiteY10" fmla="*/ 1056194 h 1439872"/>
                  <a:gd name="connsiteX11" fmla="*/ 1723151 w 1975185"/>
                  <a:gd name="connsiteY11" fmla="*/ 1066239 h 1439872"/>
                  <a:gd name="connsiteX12" fmla="*/ 1722334 w 1975185"/>
                  <a:gd name="connsiteY12" fmla="*/ 1067712 h 1439872"/>
                  <a:gd name="connsiteX13" fmla="*/ 1722334 w 1975185"/>
                  <a:gd name="connsiteY13" fmla="*/ 1438340 h 1439872"/>
                  <a:gd name="connsiteX14" fmla="*/ 216261 w 1975185"/>
                  <a:gd name="connsiteY14" fmla="*/ 1439872 h 1439872"/>
                  <a:gd name="connsiteX15" fmla="*/ 216261 w 1975185"/>
                  <a:gd name="connsiteY15" fmla="*/ 1041854 h 1439872"/>
                  <a:gd name="connsiteX16" fmla="*/ 208497 w 1975185"/>
                  <a:gd name="connsiteY16" fmla="*/ 1041436 h 1439872"/>
                  <a:gd name="connsiteX17" fmla="*/ 185102 w 1975185"/>
                  <a:gd name="connsiteY17" fmla="*/ 1053774 h 1439872"/>
                  <a:gd name="connsiteX18" fmla="*/ 74590 w 1975185"/>
                  <a:gd name="connsiteY18" fmla="*/ 826612 h 1439872"/>
                  <a:gd name="connsiteX19" fmla="*/ 102540 w 1975185"/>
                  <a:gd name="connsiteY19" fmla="*/ 827044 h 1439872"/>
                  <a:gd name="connsiteX20" fmla="*/ 183179 w 1975185"/>
                  <a:gd name="connsiteY20" fmla="*/ 873832 h 1439872"/>
                  <a:gd name="connsiteX21" fmla="*/ 210001 w 1975185"/>
                  <a:gd name="connsiteY21" fmla="*/ 883878 h 1439872"/>
                  <a:gd name="connsiteX22" fmla="*/ 216261 w 1975185"/>
                  <a:gd name="connsiteY22" fmla="*/ 883012 h 1439872"/>
                  <a:gd name="connsiteX23" fmla="*/ 216261 w 1975185"/>
                  <a:gd name="connsiteY23" fmla="*/ 211976 h 1439872"/>
                  <a:gd name="connsiteX24" fmla="*/ 892689 w 1975185"/>
                  <a:gd name="connsiteY24" fmla="*/ 211976 h 1439872"/>
                  <a:gd name="connsiteX25" fmla="*/ 892876 w 1975185"/>
                  <a:gd name="connsiteY25" fmla="*/ 208497 h 1439872"/>
                  <a:gd name="connsiteX26" fmla="*/ 880538 w 1975185"/>
                  <a:gd name="connsiteY26" fmla="*/ 185102 h 1439872"/>
                  <a:gd name="connsiteX27" fmla="*/ 968212 w 1975185"/>
                  <a:gd name="connsiteY27" fmla="*/ 6 h 1439872"/>
                  <a:gd name="connsiteX0" fmla="*/ 968212 w 1975185"/>
                  <a:gd name="connsiteY0" fmla="*/ 139 h 1440005"/>
                  <a:gd name="connsiteX1" fmla="*/ 1060480 w 1975185"/>
                  <a:gd name="connsiteY1" fmla="*/ 183313 h 1440005"/>
                  <a:gd name="connsiteX2" fmla="*/ 1050434 w 1975185"/>
                  <a:gd name="connsiteY2" fmla="*/ 210134 h 1440005"/>
                  <a:gd name="connsiteX3" fmla="*/ 1050707 w 1975185"/>
                  <a:gd name="connsiteY3" fmla="*/ 212109 h 1440005"/>
                  <a:gd name="connsiteX4" fmla="*/ 1722334 w 1975185"/>
                  <a:gd name="connsiteY4" fmla="*/ 212109 h 1440005"/>
                  <a:gd name="connsiteX5" fmla="*/ 1722334 w 1975185"/>
                  <a:gd name="connsiteY5" fmla="*/ 874967 h 1440005"/>
                  <a:gd name="connsiteX6" fmla="*/ 1742268 w 1975185"/>
                  <a:gd name="connsiteY6" fmla="*/ 887410 h 1440005"/>
                  <a:gd name="connsiteX7" fmla="*/ 1790084 w 1975185"/>
                  <a:gd name="connsiteY7" fmla="*/ 876385 h 1440005"/>
                  <a:gd name="connsiteX8" fmla="*/ 1879026 w 1975185"/>
                  <a:gd name="connsiteY8" fmla="*/ 826155 h 1440005"/>
                  <a:gd name="connsiteX9" fmla="*/ 1902280 w 1975185"/>
                  <a:gd name="connsiteY9" fmla="*/ 827142 h 1440005"/>
                  <a:gd name="connsiteX10" fmla="*/ 1792007 w 1975185"/>
                  <a:gd name="connsiteY10" fmla="*/ 1056327 h 1440005"/>
                  <a:gd name="connsiteX11" fmla="*/ 1723151 w 1975185"/>
                  <a:gd name="connsiteY11" fmla="*/ 1066372 h 1440005"/>
                  <a:gd name="connsiteX12" fmla="*/ 1722334 w 1975185"/>
                  <a:gd name="connsiteY12" fmla="*/ 1067845 h 1440005"/>
                  <a:gd name="connsiteX13" fmla="*/ 1722334 w 1975185"/>
                  <a:gd name="connsiteY13" fmla="*/ 1438473 h 1440005"/>
                  <a:gd name="connsiteX14" fmla="*/ 216261 w 1975185"/>
                  <a:gd name="connsiteY14" fmla="*/ 1440005 h 1440005"/>
                  <a:gd name="connsiteX15" fmla="*/ 216261 w 1975185"/>
                  <a:gd name="connsiteY15" fmla="*/ 1041987 h 1440005"/>
                  <a:gd name="connsiteX16" fmla="*/ 208497 w 1975185"/>
                  <a:gd name="connsiteY16" fmla="*/ 1041569 h 1440005"/>
                  <a:gd name="connsiteX17" fmla="*/ 185102 w 1975185"/>
                  <a:gd name="connsiteY17" fmla="*/ 1053907 h 1440005"/>
                  <a:gd name="connsiteX18" fmla="*/ 74590 w 1975185"/>
                  <a:gd name="connsiteY18" fmla="*/ 826745 h 1440005"/>
                  <a:gd name="connsiteX19" fmla="*/ 102540 w 1975185"/>
                  <a:gd name="connsiteY19" fmla="*/ 827177 h 1440005"/>
                  <a:gd name="connsiteX20" fmla="*/ 183179 w 1975185"/>
                  <a:gd name="connsiteY20" fmla="*/ 873965 h 1440005"/>
                  <a:gd name="connsiteX21" fmla="*/ 210001 w 1975185"/>
                  <a:gd name="connsiteY21" fmla="*/ 884011 h 1440005"/>
                  <a:gd name="connsiteX22" fmla="*/ 216261 w 1975185"/>
                  <a:gd name="connsiteY22" fmla="*/ 883145 h 1440005"/>
                  <a:gd name="connsiteX23" fmla="*/ 216261 w 1975185"/>
                  <a:gd name="connsiteY23" fmla="*/ 212109 h 1440005"/>
                  <a:gd name="connsiteX24" fmla="*/ 892689 w 1975185"/>
                  <a:gd name="connsiteY24" fmla="*/ 212109 h 1440005"/>
                  <a:gd name="connsiteX25" fmla="*/ 892876 w 1975185"/>
                  <a:gd name="connsiteY25" fmla="*/ 208630 h 1440005"/>
                  <a:gd name="connsiteX26" fmla="*/ 880538 w 1975185"/>
                  <a:gd name="connsiteY26" fmla="*/ 185235 h 1440005"/>
                  <a:gd name="connsiteX27" fmla="*/ 968212 w 1975185"/>
                  <a:gd name="connsiteY27" fmla="*/ 139 h 14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75185" h="1440005">
                    <a:moveTo>
                      <a:pt x="968212" y="139"/>
                    </a:moveTo>
                    <a:cubicBezTo>
                      <a:pt x="1081142" y="-3391"/>
                      <a:pt x="1171762" y="60225"/>
                      <a:pt x="1060480" y="183313"/>
                    </a:cubicBezTo>
                    <a:cubicBezTo>
                      <a:pt x="1055010" y="193084"/>
                      <a:pt x="1051625" y="201963"/>
                      <a:pt x="1050434" y="210134"/>
                    </a:cubicBezTo>
                    <a:lnTo>
                      <a:pt x="1050707" y="212109"/>
                    </a:lnTo>
                    <a:lnTo>
                      <a:pt x="1722334" y="212109"/>
                    </a:lnTo>
                    <a:lnTo>
                      <a:pt x="1722334" y="874967"/>
                    </a:lnTo>
                    <a:lnTo>
                      <a:pt x="1742268" y="887410"/>
                    </a:lnTo>
                    <a:cubicBezTo>
                      <a:pt x="1758170" y="892591"/>
                      <a:pt x="1775550" y="889406"/>
                      <a:pt x="1790084" y="876385"/>
                    </a:cubicBezTo>
                    <a:cubicBezTo>
                      <a:pt x="1824516" y="844226"/>
                      <a:pt x="1854171" y="829071"/>
                      <a:pt x="1879026" y="826155"/>
                    </a:cubicBezTo>
                    <a:cubicBezTo>
                      <a:pt x="1887311" y="825182"/>
                      <a:pt x="1895062" y="825570"/>
                      <a:pt x="1902280" y="827142"/>
                    </a:cubicBezTo>
                    <a:cubicBezTo>
                      <a:pt x="2027384" y="854379"/>
                      <a:pt x="1992024" y="1237161"/>
                      <a:pt x="1792007" y="1056327"/>
                    </a:cubicBezTo>
                    <a:cubicBezTo>
                      <a:pt x="1762692" y="1039919"/>
                      <a:pt x="1741414" y="1042263"/>
                      <a:pt x="1723151" y="1066372"/>
                    </a:cubicBezTo>
                    <a:lnTo>
                      <a:pt x="1722334" y="1067845"/>
                    </a:lnTo>
                    <a:lnTo>
                      <a:pt x="1722334" y="1438473"/>
                    </a:lnTo>
                    <a:lnTo>
                      <a:pt x="216261" y="1440005"/>
                    </a:lnTo>
                    <a:lnTo>
                      <a:pt x="216261" y="1041987"/>
                    </a:lnTo>
                    <a:lnTo>
                      <a:pt x="208497" y="1041569"/>
                    </a:lnTo>
                    <a:cubicBezTo>
                      <a:pt x="200347" y="1043345"/>
                      <a:pt x="192369" y="1047397"/>
                      <a:pt x="185102" y="1053907"/>
                    </a:cubicBezTo>
                    <a:cubicBezTo>
                      <a:pt x="-15753" y="1241505"/>
                      <a:pt x="-54028" y="850473"/>
                      <a:pt x="74590" y="826745"/>
                    </a:cubicBezTo>
                    <a:cubicBezTo>
                      <a:pt x="83164" y="825162"/>
                      <a:pt x="92480" y="825213"/>
                      <a:pt x="102540" y="827177"/>
                    </a:cubicBezTo>
                    <a:cubicBezTo>
                      <a:pt x="125533" y="831664"/>
                      <a:pt x="152407" y="846145"/>
                      <a:pt x="183179" y="873965"/>
                    </a:cubicBezTo>
                    <a:cubicBezTo>
                      <a:pt x="192951" y="879435"/>
                      <a:pt x="201829" y="882820"/>
                      <a:pt x="210001" y="884011"/>
                    </a:cubicBezTo>
                    <a:lnTo>
                      <a:pt x="216261" y="883145"/>
                    </a:lnTo>
                    <a:lnTo>
                      <a:pt x="216261" y="212109"/>
                    </a:lnTo>
                    <a:lnTo>
                      <a:pt x="892689" y="212109"/>
                    </a:lnTo>
                    <a:cubicBezTo>
                      <a:pt x="892751" y="210949"/>
                      <a:pt x="892814" y="209790"/>
                      <a:pt x="892876" y="208630"/>
                    </a:cubicBezTo>
                    <a:cubicBezTo>
                      <a:pt x="891100" y="200481"/>
                      <a:pt x="887048" y="192502"/>
                      <a:pt x="880538" y="185235"/>
                    </a:cubicBezTo>
                    <a:cubicBezTo>
                      <a:pt x="766192" y="62810"/>
                      <a:pt x="855282" y="3669"/>
                      <a:pt x="968212" y="13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789619" y="5470248"/>
                <a:ext cx="1353560" cy="1104925"/>
              </a:xfrm>
              <a:custGeom>
                <a:avLst/>
                <a:gdLst>
                  <a:gd name="connsiteX0" fmla="*/ 0 w 1506072"/>
                  <a:gd name="connsiteY0" fmla="*/ 0 h 1229422"/>
                  <a:gd name="connsiteX1" fmla="*/ 706938 w 1506072"/>
                  <a:gd name="connsiteY1" fmla="*/ 0 h 1229422"/>
                  <a:gd name="connsiteX2" fmla="*/ 721323 w 1506072"/>
                  <a:gd name="connsiteY2" fmla="*/ 16496 h 1229422"/>
                  <a:gd name="connsiteX3" fmla="*/ 714402 w 1506072"/>
                  <a:gd name="connsiteY3" fmla="*/ 65898 h 1229422"/>
                  <a:gd name="connsiteX4" fmla="*/ 894344 w 1506072"/>
                  <a:gd name="connsiteY4" fmla="*/ 63975 h 1229422"/>
                  <a:gd name="connsiteX5" fmla="*/ 883319 w 1506072"/>
                  <a:gd name="connsiteY5" fmla="*/ 16159 h 1229422"/>
                  <a:gd name="connsiteX6" fmla="*/ 893406 w 1506072"/>
                  <a:gd name="connsiteY6" fmla="*/ 0 h 1229422"/>
                  <a:gd name="connsiteX7" fmla="*/ 1506072 w 1506072"/>
                  <a:gd name="connsiteY7" fmla="*/ 0 h 1229422"/>
                  <a:gd name="connsiteX8" fmla="*/ 1506072 w 1506072"/>
                  <a:gd name="connsiteY8" fmla="*/ 670333 h 1229422"/>
                  <a:gd name="connsiteX9" fmla="*/ 1494735 w 1506072"/>
                  <a:gd name="connsiteY9" fmla="*/ 671902 h 1229422"/>
                  <a:gd name="connsiteX10" fmla="*/ 1467913 w 1506072"/>
                  <a:gd name="connsiteY10" fmla="*/ 661856 h 1229422"/>
                  <a:gd name="connsiteX11" fmla="*/ 1469836 w 1506072"/>
                  <a:gd name="connsiteY11" fmla="*/ 841798 h 1229422"/>
                  <a:gd name="connsiteX12" fmla="*/ 1493231 w 1506072"/>
                  <a:gd name="connsiteY12" fmla="*/ 829460 h 1229422"/>
                  <a:gd name="connsiteX13" fmla="*/ 1506072 w 1506072"/>
                  <a:gd name="connsiteY13" fmla="*/ 830150 h 1229422"/>
                  <a:gd name="connsiteX14" fmla="*/ 1506072 w 1506072"/>
                  <a:gd name="connsiteY14" fmla="*/ 1227890 h 1229422"/>
                  <a:gd name="connsiteX15" fmla="*/ 0 w 1506072"/>
                  <a:gd name="connsiteY15" fmla="*/ 1229422 h 1229422"/>
                  <a:gd name="connsiteX16" fmla="*/ 0 w 1506072"/>
                  <a:gd name="connsiteY16" fmla="*/ 851355 h 1229422"/>
                  <a:gd name="connsiteX17" fmla="*/ 16121 w 1506072"/>
                  <a:gd name="connsiteY17" fmla="*/ 837297 h 1229422"/>
                  <a:gd name="connsiteX18" fmla="*/ 65523 w 1506072"/>
                  <a:gd name="connsiteY18" fmla="*/ 844218 h 1229422"/>
                  <a:gd name="connsiteX19" fmla="*/ 63601 w 1506072"/>
                  <a:gd name="connsiteY19" fmla="*/ 664276 h 1229422"/>
                  <a:gd name="connsiteX20" fmla="*/ 15785 w 1506072"/>
                  <a:gd name="connsiteY20" fmla="*/ 675301 h 1229422"/>
                  <a:gd name="connsiteX21" fmla="*/ 0 w 1506072"/>
                  <a:gd name="connsiteY21" fmla="*/ 665448 h 122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9422">
                    <a:moveTo>
                      <a:pt x="0" y="0"/>
                    </a:moveTo>
                    <a:lnTo>
                      <a:pt x="706938" y="0"/>
                    </a:lnTo>
                    <a:lnTo>
                      <a:pt x="721323" y="16496"/>
                    </a:lnTo>
                    <a:cubicBezTo>
                      <a:pt x="727945" y="30384"/>
                      <a:pt x="725341" y="46355"/>
                      <a:pt x="714402" y="65898"/>
                    </a:cubicBezTo>
                    <a:cubicBezTo>
                      <a:pt x="491837" y="312073"/>
                      <a:pt x="1123034" y="308827"/>
                      <a:pt x="894344" y="63975"/>
                    </a:cubicBezTo>
                    <a:cubicBezTo>
                      <a:pt x="881323" y="49442"/>
                      <a:pt x="878139" y="32061"/>
                      <a:pt x="883319" y="16159"/>
                    </a:cubicBezTo>
                    <a:lnTo>
                      <a:pt x="893406" y="0"/>
                    </a:lnTo>
                    <a:lnTo>
                      <a:pt x="1506072" y="0"/>
                    </a:lnTo>
                    <a:lnTo>
                      <a:pt x="1506072" y="670333"/>
                    </a:lnTo>
                    <a:lnTo>
                      <a:pt x="1494735" y="671902"/>
                    </a:lnTo>
                    <a:cubicBezTo>
                      <a:pt x="1486563" y="670711"/>
                      <a:pt x="1477685" y="667325"/>
                      <a:pt x="1467913" y="661856"/>
                    </a:cubicBezTo>
                    <a:cubicBezTo>
                      <a:pt x="1221738" y="439291"/>
                      <a:pt x="1224984" y="1070488"/>
                      <a:pt x="1469836" y="841798"/>
                    </a:cubicBezTo>
                    <a:cubicBezTo>
                      <a:pt x="1477103" y="835287"/>
                      <a:pt x="1485081" y="831236"/>
                      <a:pt x="1493231" y="829460"/>
                    </a:cubicBezTo>
                    <a:lnTo>
                      <a:pt x="1506072" y="830150"/>
                    </a:lnTo>
                    <a:lnTo>
                      <a:pt x="1506072" y="1227890"/>
                    </a:lnTo>
                    <a:lnTo>
                      <a:pt x="0" y="1229422"/>
                    </a:lnTo>
                    <a:lnTo>
                      <a:pt x="0" y="851355"/>
                    </a:lnTo>
                    <a:lnTo>
                      <a:pt x="16121" y="837297"/>
                    </a:lnTo>
                    <a:cubicBezTo>
                      <a:pt x="30009" y="830674"/>
                      <a:pt x="45980" y="833279"/>
                      <a:pt x="65523" y="844218"/>
                    </a:cubicBezTo>
                    <a:cubicBezTo>
                      <a:pt x="311698" y="1066783"/>
                      <a:pt x="308452" y="435585"/>
                      <a:pt x="63601" y="664276"/>
                    </a:cubicBezTo>
                    <a:cubicBezTo>
                      <a:pt x="49067" y="677297"/>
                      <a:pt x="31687" y="680481"/>
                      <a:pt x="15785" y="675301"/>
                    </a:cubicBezTo>
                    <a:lnTo>
                      <a:pt x="0" y="6654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70872" y="5470247"/>
                <a:ext cx="842264" cy="1105366"/>
              </a:xfrm>
              <a:custGeom>
                <a:avLst/>
                <a:gdLst>
                  <a:gd name="connsiteX0" fmla="*/ 232852 w 937166"/>
                  <a:gd name="connsiteY0" fmla="*/ 0 h 1229912"/>
                  <a:gd name="connsiteX1" fmla="*/ 693542 w 937166"/>
                  <a:gd name="connsiteY1" fmla="*/ 0 h 1229912"/>
                  <a:gd name="connsiteX2" fmla="*/ 693542 w 937166"/>
                  <a:gd name="connsiteY2" fmla="*/ 668617 h 1229912"/>
                  <a:gd name="connsiteX3" fmla="*/ 704249 w 937166"/>
                  <a:gd name="connsiteY3" fmla="*/ 675301 h 1229912"/>
                  <a:gd name="connsiteX4" fmla="*/ 752065 w 937166"/>
                  <a:gd name="connsiteY4" fmla="*/ 664276 h 1229912"/>
                  <a:gd name="connsiteX5" fmla="*/ 841007 w 937166"/>
                  <a:gd name="connsiteY5" fmla="*/ 614046 h 1229912"/>
                  <a:gd name="connsiteX6" fmla="*/ 864261 w 937166"/>
                  <a:gd name="connsiteY6" fmla="*/ 615033 h 1229912"/>
                  <a:gd name="connsiteX7" fmla="*/ 753988 w 937166"/>
                  <a:gd name="connsiteY7" fmla="*/ 844218 h 1229912"/>
                  <a:gd name="connsiteX8" fmla="*/ 704586 w 937166"/>
                  <a:gd name="connsiteY8" fmla="*/ 837297 h 1229912"/>
                  <a:gd name="connsiteX9" fmla="*/ 693542 w 937166"/>
                  <a:gd name="connsiteY9" fmla="*/ 846929 h 1229912"/>
                  <a:gd name="connsiteX10" fmla="*/ 693542 w 937166"/>
                  <a:gd name="connsiteY10" fmla="*/ 1229418 h 1229912"/>
                  <a:gd name="connsiteX11" fmla="*/ 207913 w 937166"/>
                  <a:gd name="connsiteY11" fmla="*/ 1229912 h 1229912"/>
                  <a:gd name="connsiteX12" fmla="*/ 38384 w 937166"/>
                  <a:gd name="connsiteY12" fmla="*/ 515958 h 1229912"/>
                  <a:gd name="connsiteX13" fmla="*/ 228150 w 937166"/>
                  <a:gd name="connsiteY13" fmla="*/ 7265 h 122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7166" h="1229912">
                    <a:moveTo>
                      <a:pt x="232852" y="0"/>
                    </a:moveTo>
                    <a:lnTo>
                      <a:pt x="693542" y="0"/>
                    </a:lnTo>
                    <a:lnTo>
                      <a:pt x="693542" y="668617"/>
                    </a:lnTo>
                    <a:lnTo>
                      <a:pt x="704249" y="675301"/>
                    </a:lnTo>
                    <a:cubicBezTo>
                      <a:pt x="720151" y="680482"/>
                      <a:pt x="737532" y="677297"/>
                      <a:pt x="752065" y="664276"/>
                    </a:cubicBezTo>
                    <a:cubicBezTo>
                      <a:pt x="786497" y="632117"/>
                      <a:pt x="816152" y="616962"/>
                      <a:pt x="841007" y="614046"/>
                    </a:cubicBezTo>
                    <a:cubicBezTo>
                      <a:pt x="849292" y="613073"/>
                      <a:pt x="857043" y="613461"/>
                      <a:pt x="864261" y="615033"/>
                    </a:cubicBezTo>
                    <a:cubicBezTo>
                      <a:pt x="989365" y="642270"/>
                      <a:pt x="954005" y="1025052"/>
                      <a:pt x="753988" y="844218"/>
                    </a:cubicBezTo>
                    <a:cubicBezTo>
                      <a:pt x="734444" y="833280"/>
                      <a:pt x="718473" y="830675"/>
                      <a:pt x="704586" y="837297"/>
                    </a:cubicBezTo>
                    <a:lnTo>
                      <a:pt x="693542" y="846929"/>
                    </a:lnTo>
                    <a:lnTo>
                      <a:pt x="693542" y="1229418"/>
                    </a:lnTo>
                    <a:lnTo>
                      <a:pt x="207913" y="1229912"/>
                    </a:lnTo>
                    <a:cubicBezTo>
                      <a:pt x="31295" y="1195156"/>
                      <a:pt x="-55554" y="1043614"/>
                      <a:pt x="38384" y="515958"/>
                    </a:cubicBezTo>
                    <a:cubicBezTo>
                      <a:pt x="47111" y="458606"/>
                      <a:pt x="82489" y="255378"/>
                      <a:pt x="228150" y="7265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789619" y="4456628"/>
                <a:ext cx="1353560" cy="1237474"/>
              </a:xfrm>
              <a:custGeom>
                <a:avLst/>
                <a:gdLst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06072" h="1376906">
                    <a:moveTo>
                      <a:pt x="1506072" y="0"/>
                    </a:moveTo>
                    <a:lnTo>
                      <a:pt x="1506072" y="293902"/>
                    </a:lnTo>
                    <a:lnTo>
                      <a:pt x="1504114" y="303726"/>
                    </a:lnTo>
                    <a:cubicBezTo>
                      <a:pt x="1490226" y="310348"/>
                      <a:pt x="1474255" y="302332"/>
                      <a:pt x="1454712" y="291394"/>
                    </a:cubicBezTo>
                    <a:cubicBezTo>
                      <a:pt x="1213948" y="82356"/>
                      <a:pt x="1211783" y="688444"/>
                      <a:pt x="1456635" y="468631"/>
                    </a:cubicBezTo>
                    <a:cubicBezTo>
                      <a:pt x="1471168" y="455610"/>
                      <a:pt x="1488549" y="452425"/>
                      <a:pt x="1504451" y="457606"/>
                    </a:cubicBezTo>
                    <a:lnTo>
                      <a:pt x="1506072" y="458618"/>
                    </a:lnTo>
                    <a:lnTo>
                      <a:pt x="1506072" y="1132905"/>
                    </a:lnTo>
                    <a:lnTo>
                      <a:pt x="890238" y="1132905"/>
                    </a:lnTo>
                    <a:lnTo>
                      <a:pt x="883319" y="1143989"/>
                    </a:lnTo>
                    <a:cubicBezTo>
                      <a:pt x="878139" y="1159891"/>
                      <a:pt x="881323" y="1177272"/>
                      <a:pt x="894344" y="1191805"/>
                    </a:cubicBezTo>
                    <a:cubicBezTo>
                      <a:pt x="1123034" y="1436657"/>
                      <a:pt x="491837" y="1439903"/>
                      <a:pt x="714402" y="1193728"/>
                    </a:cubicBezTo>
                    <a:cubicBezTo>
                      <a:pt x="725341" y="1174185"/>
                      <a:pt x="727945" y="1158214"/>
                      <a:pt x="721323" y="1144326"/>
                    </a:cubicBezTo>
                    <a:lnTo>
                      <a:pt x="711363" y="1132905"/>
                    </a:lnTo>
                    <a:lnTo>
                      <a:pt x="0" y="1132905"/>
                    </a:lnTo>
                    <a:lnTo>
                      <a:pt x="0" y="611431"/>
                    </a:lnTo>
                    <a:lnTo>
                      <a:pt x="2832" y="608946"/>
                    </a:lnTo>
                    <a:lnTo>
                      <a:pt x="130279" y="517039"/>
                    </a:lnTo>
                    <a:lnTo>
                      <a:pt x="132325" y="517840"/>
                    </a:lnTo>
                    <a:cubicBezTo>
                      <a:pt x="166814" y="524571"/>
                      <a:pt x="192568" y="508818"/>
                      <a:pt x="209640" y="481877"/>
                    </a:cubicBezTo>
                    <a:lnTo>
                      <a:pt x="222345" y="454770"/>
                    </a:lnTo>
                    <a:lnTo>
                      <a:pt x="282677" y="417426"/>
                    </a:lnTo>
                    <a:cubicBezTo>
                      <a:pt x="561424" y="253732"/>
                      <a:pt x="923259" y="111234"/>
                      <a:pt x="1392961" y="19854"/>
                    </a:cubicBezTo>
                    <a:lnTo>
                      <a:pt x="1506072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77192" y="4868391"/>
                <a:ext cx="609076" cy="606418"/>
              </a:xfrm>
              <a:custGeom>
                <a:avLst/>
                <a:gdLst>
                  <a:gd name="connsiteX0" fmla="*/ 463975 w 677703"/>
                  <a:gd name="connsiteY0" fmla="*/ 149167 h 674746"/>
                  <a:gd name="connsiteX1" fmla="*/ 463975 w 677703"/>
                  <a:gd name="connsiteY1" fmla="*/ 674746 h 674746"/>
                  <a:gd name="connsiteX2" fmla="*/ 0 w 677703"/>
                  <a:gd name="connsiteY2" fmla="*/ 674746 h 674746"/>
                  <a:gd name="connsiteX3" fmla="*/ 80991 w 677703"/>
                  <a:gd name="connsiteY3" fmla="*/ 549606 h 674746"/>
                  <a:gd name="connsiteX4" fmla="*/ 461729 w 677703"/>
                  <a:gd name="connsiteY4" fmla="*/ 150787 h 674746"/>
                  <a:gd name="connsiteX5" fmla="*/ 677703 w 677703"/>
                  <a:gd name="connsiteY5" fmla="*/ 0 h 674746"/>
                  <a:gd name="connsiteX6" fmla="*/ 666359 w 677703"/>
                  <a:gd name="connsiteY6" fmla="*/ 27025 h 674746"/>
                  <a:gd name="connsiteX7" fmla="*/ 605754 w 677703"/>
                  <a:gd name="connsiteY7" fmla="*/ 61225 h 674746"/>
                  <a:gd name="connsiteX8" fmla="*/ 589966 w 677703"/>
                  <a:gd name="connsiteY8" fmla="*/ 58311 h 674746"/>
                  <a:gd name="connsiteX9" fmla="*/ 640890 w 677703"/>
                  <a:gd name="connsiteY9" fmla="*/ 21588 h 67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7703" h="674746">
                    <a:moveTo>
                      <a:pt x="463975" y="149167"/>
                    </a:moveTo>
                    <a:lnTo>
                      <a:pt x="463975" y="674746"/>
                    </a:lnTo>
                    <a:lnTo>
                      <a:pt x="0" y="674746"/>
                    </a:lnTo>
                    <a:lnTo>
                      <a:pt x="80991" y="549606"/>
                    </a:lnTo>
                    <a:cubicBezTo>
                      <a:pt x="173363" y="419472"/>
                      <a:pt x="296791" y="282324"/>
                      <a:pt x="461729" y="150787"/>
                    </a:cubicBezTo>
                    <a:close/>
                    <a:moveTo>
                      <a:pt x="677703" y="0"/>
                    </a:moveTo>
                    <a:lnTo>
                      <a:pt x="666359" y="27025"/>
                    </a:lnTo>
                    <a:cubicBezTo>
                      <a:pt x="651900" y="48142"/>
                      <a:pt x="631708" y="61561"/>
                      <a:pt x="605754" y="61225"/>
                    </a:cubicBezTo>
                    <a:lnTo>
                      <a:pt x="589966" y="58311"/>
                    </a:lnTo>
                    <a:lnTo>
                      <a:pt x="640890" y="21588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891577" y="2772251"/>
                <a:ext cx="251603" cy="603443"/>
              </a:xfrm>
              <a:custGeom>
                <a:avLst/>
                <a:gdLst>
                  <a:gd name="connsiteX0" fmla="*/ 8166 w 284393"/>
                  <a:gd name="connsiteY0" fmla="*/ 0 h 671436"/>
                  <a:gd name="connsiteX1" fmla="*/ 284393 w 284393"/>
                  <a:gd name="connsiteY1" fmla="*/ 0 h 671436"/>
                  <a:gd name="connsiteX2" fmla="*/ 284393 w 284393"/>
                  <a:gd name="connsiteY2" fmla="*/ 664834 h 671436"/>
                  <a:gd name="connsiteX3" fmla="*/ 279872 w 284393"/>
                  <a:gd name="connsiteY3" fmla="*/ 668776 h 671436"/>
                  <a:gd name="connsiteX4" fmla="*/ 260657 w 284393"/>
                  <a:gd name="connsiteY4" fmla="*/ 671436 h 671436"/>
                  <a:gd name="connsiteX5" fmla="*/ 254875 w 284393"/>
                  <a:gd name="connsiteY5" fmla="*/ 651144 h 671436"/>
                  <a:gd name="connsiteX6" fmla="*/ 232209 w 284393"/>
                  <a:gd name="connsiteY6" fmla="*/ 546523 h 671436"/>
                  <a:gd name="connsiteX7" fmla="*/ 663 w 284393"/>
                  <a:gd name="connsiteY7" fmla="*/ 58966 h 671436"/>
                  <a:gd name="connsiteX0" fmla="*/ 287 w 276514"/>
                  <a:gd name="connsiteY0" fmla="*/ 0 h 671436"/>
                  <a:gd name="connsiteX1" fmla="*/ 276514 w 276514"/>
                  <a:gd name="connsiteY1" fmla="*/ 0 h 671436"/>
                  <a:gd name="connsiteX2" fmla="*/ 276514 w 276514"/>
                  <a:gd name="connsiteY2" fmla="*/ 664834 h 671436"/>
                  <a:gd name="connsiteX3" fmla="*/ 271993 w 276514"/>
                  <a:gd name="connsiteY3" fmla="*/ 668776 h 671436"/>
                  <a:gd name="connsiteX4" fmla="*/ 252778 w 276514"/>
                  <a:gd name="connsiteY4" fmla="*/ 671436 h 671436"/>
                  <a:gd name="connsiteX5" fmla="*/ 246996 w 276514"/>
                  <a:gd name="connsiteY5" fmla="*/ 651144 h 671436"/>
                  <a:gd name="connsiteX6" fmla="*/ 224330 w 276514"/>
                  <a:gd name="connsiteY6" fmla="*/ 546523 h 671436"/>
                  <a:gd name="connsiteX7" fmla="*/ 287 w 276514"/>
                  <a:gd name="connsiteY7" fmla="*/ 0 h 671436"/>
                  <a:gd name="connsiteX0" fmla="*/ 437 w 276664"/>
                  <a:gd name="connsiteY0" fmla="*/ 0 h 671436"/>
                  <a:gd name="connsiteX1" fmla="*/ 276664 w 276664"/>
                  <a:gd name="connsiteY1" fmla="*/ 0 h 671436"/>
                  <a:gd name="connsiteX2" fmla="*/ 276664 w 276664"/>
                  <a:gd name="connsiteY2" fmla="*/ 664834 h 671436"/>
                  <a:gd name="connsiteX3" fmla="*/ 272143 w 276664"/>
                  <a:gd name="connsiteY3" fmla="*/ 668776 h 671436"/>
                  <a:gd name="connsiteX4" fmla="*/ 252928 w 276664"/>
                  <a:gd name="connsiteY4" fmla="*/ 671436 h 671436"/>
                  <a:gd name="connsiteX5" fmla="*/ 247146 w 276664"/>
                  <a:gd name="connsiteY5" fmla="*/ 651144 h 671436"/>
                  <a:gd name="connsiteX6" fmla="*/ 224480 w 276664"/>
                  <a:gd name="connsiteY6" fmla="*/ 546523 h 671436"/>
                  <a:gd name="connsiteX7" fmla="*/ 437 w 276664"/>
                  <a:gd name="connsiteY7" fmla="*/ 0 h 671436"/>
                  <a:gd name="connsiteX0" fmla="*/ 6388 w 282615"/>
                  <a:gd name="connsiteY0" fmla="*/ 0 h 671436"/>
                  <a:gd name="connsiteX1" fmla="*/ 282615 w 282615"/>
                  <a:gd name="connsiteY1" fmla="*/ 0 h 671436"/>
                  <a:gd name="connsiteX2" fmla="*/ 282615 w 282615"/>
                  <a:gd name="connsiteY2" fmla="*/ 664834 h 671436"/>
                  <a:gd name="connsiteX3" fmla="*/ 278094 w 282615"/>
                  <a:gd name="connsiteY3" fmla="*/ 668776 h 671436"/>
                  <a:gd name="connsiteX4" fmla="*/ 258879 w 282615"/>
                  <a:gd name="connsiteY4" fmla="*/ 671436 h 671436"/>
                  <a:gd name="connsiteX5" fmla="*/ 253097 w 282615"/>
                  <a:gd name="connsiteY5" fmla="*/ 651144 h 671436"/>
                  <a:gd name="connsiteX6" fmla="*/ 230431 w 282615"/>
                  <a:gd name="connsiteY6" fmla="*/ 546523 h 671436"/>
                  <a:gd name="connsiteX7" fmla="*/ 6388 w 282615"/>
                  <a:gd name="connsiteY7" fmla="*/ 0 h 671436"/>
                  <a:gd name="connsiteX0" fmla="*/ 7995 w 284222"/>
                  <a:gd name="connsiteY0" fmla="*/ 0 h 671436"/>
                  <a:gd name="connsiteX1" fmla="*/ 284222 w 284222"/>
                  <a:gd name="connsiteY1" fmla="*/ 0 h 671436"/>
                  <a:gd name="connsiteX2" fmla="*/ 284222 w 284222"/>
                  <a:gd name="connsiteY2" fmla="*/ 664834 h 671436"/>
                  <a:gd name="connsiteX3" fmla="*/ 279701 w 284222"/>
                  <a:gd name="connsiteY3" fmla="*/ 668776 h 671436"/>
                  <a:gd name="connsiteX4" fmla="*/ 260486 w 284222"/>
                  <a:gd name="connsiteY4" fmla="*/ 671436 h 671436"/>
                  <a:gd name="connsiteX5" fmla="*/ 254704 w 284222"/>
                  <a:gd name="connsiteY5" fmla="*/ 651144 h 671436"/>
                  <a:gd name="connsiteX6" fmla="*/ 232038 w 284222"/>
                  <a:gd name="connsiteY6" fmla="*/ 546523 h 671436"/>
                  <a:gd name="connsiteX7" fmla="*/ 7995 w 284222"/>
                  <a:gd name="connsiteY7" fmla="*/ 0 h 671436"/>
                  <a:gd name="connsiteX0" fmla="*/ 5226 w 281453"/>
                  <a:gd name="connsiteY0" fmla="*/ 0 h 671436"/>
                  <a:gd name="connsiteX1" fmla="*/ 281453 w 281453"/>
                  <a:gd name="connsiteY1" fmla="*/ 0 h 671436"/>
                  <a:gd name="connsiteX2" fmla="*/ 281453 w 281453"/>
                  <a:gd name="connsiteY2" fmla="*/ 664834 h 671436"/>
                  <a:gd name="connsiteX3" fmla="*/ 276932 w 281453"/>
                  <a:gd name="connsiteY3" fmla="*/ 668776 h 671436"/>
                  <a:gd name="connsiteX4" fmla="*/ 257717 w 281453"/>
                  <a:gd name="connsiteY4" fmla="*/ 671436 h 671436"/>
                  <a:gd name="connsiteX5" fmla="*/ 251935 w 281453"/>
                  <a:gd name="connsiteY5" fmla="*/ 651144 h 671436"/>
                  <a:gd name="connsiteX6" fmla="*/ 229269 w 281453"/>
                  <a:gd name="connsiteY6" fmla="*/ 546523 h 671436"/>
                  <a:gd name="connsiteX7" fmla="*/ 5226 w 281453"/>
                  <a:gd name="connsiteY7" fmla="*/ 0 h 671436"/>
                  <a:gd name="connsiteX0" fmla="*/ 5692 w 281919"/>
                  <a:gd name="connsiteY0" fmla="*/ 0 h 671436"/>
                  <a:gd name="connsiteX1" fmla="*/ 281919 w 281919"/>
                  <a:gd name="connsiteY1" fmla="*/ 0 h 671436"/>
                  <a:gd name="connsiteX2" fmla="*/ 281919 w 281919"/>
                  <a:gd name="connsiteY2" fmla="*/ 664834 h 671436"/>
                  <a:gd name="connsiteX3" fmla="*/ 277398 w 281919"/>
                  <a:gd name="connsiteY3" fmla="*/ 668776 h 671436"/>
                  <a:gd name="connsiteX4" fmla="*/ 258183 w 281919"/>
                  <a:gd name="connsiteY4" fmla="*/ 671436 h 671436"/>
                  <a:gd name="connsiteX5" fmla="*/ 252401 w 281919"/>
                  <a:gd name="connsiteY5" fmla="*/ 651144 h 671436"/>
                  <a:gd name="connsiteX6" fmla="*/ 229735 w 281919"/>
                  <a:gd name="connsiteY6" fmla="*/ 546523 h 671436"/>
                  <a:gd name="connsiteX7" fmla="*/ 5692 w 281919"/>
                  <a:gd name="connsiteY7" fmla="*/ 0 h 671436"/>
                  <a:gd name="connsiteX0" fmla="*/ 3725 w 279952"/>
                  <a:gd name="connsiteY0" fmla="*/ 0 h 671436"/>
                  <a:gd name="connsiteX1" fmla="*/ 279952 w 279952"/>
                  <a:gd name="connsiteY1" fmla="*/ 0 h 671436"/>
                  <a:gd name="connsiteX2" fmla="*/ 279952 w 279952"/>
                  <a:gd name="connsiteY2" fmla="*/ 664834 h 671436"/>
                  <a:gd name="connsiteX3" fmla="*/ 275431 w 279952"/>
                  <a:gd name="connsiteY3" fmla="*/ 668776 h 671436"/>
                  <a:gd name="connsiteX4" fmla="*/ 256216 w 279952"/>
                  <a:gd name="connsiteY4" fmla="*/ 671436 h 671436"/>
                  <a:gd name="connsiteX5" fmla="*/ 250434 w 279952"/>
                  <a:gd name="connsiteY5" fmla="*/ 651144 h 671436"/>
                  <a:gd name="connsiteX6" fmla="*/ 227768 w 279952"/>
                  <a:gd name="connsiteY6" fmla="*/ 546523 h 671436"/>
                  <a:gd name="connsiteX7" fmla="*/ 3725 w 279952"/>
                  <a:gd name="connsiteY7" fmla="*/ 0 h 67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952" h="671436">
                    <a:moveTo>
                      <a:pt x="3725" y="0"/>
                    </a:moveTo>
                    <a:lnTo>
                      <a:pt x="279952" y="0"/>
                    </a:lnTo>
                    <a:lnTo>
                      <a:pt x="279952" y="664834"/>
                    </a:lnTo>
                    <a:lnTo>
                      <a:pt x="275431" y="668776"/>
                    </a:lnTo>
                    <a:lnTo>
                      <a:pt x="256216" y="671436"/>
                    </a:lnTo>
                    <a:lnTo>
                      <a:pt x="250434" y="651144"/>
                    </a:lnTo>
                    <a:cubicBezTo>
                      <a:pt x="241691" y="616409"/>
                      <a:pt x="234081" y="581475"/>
                      <a:pt x="227768" y="546523"/>
                    </a:cubicBezTo>
                    <a:cubicBezTo>
                      <a:pt x="65205" y="473719"/>
                      <a:pt x="-19260" y="241106"/>
                      <a:pt x="3725" y="0"/>
                    </a:cubicBezTo>
                    <a:close/>
                  </a:path>
                </a:pathLst>
              </a:custGeom>
              <a:solidFill>
                <a:srgbClr val="BEBC8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121846" y="2573447"/>
                <a:ext cx="1597574" cy="1776194"/>
              </a:xfrm>
              <a:custGeom>
                <a:avLst/>
                <a:gdLst>
                  <a:gd name="connsiteX0" fmla="*/ 770609 w 1777580"/>
                  <a:gd name="connsiteY0" fmla="*/ 6 h 1960707"/>
                  <a:gd name="connsiteX1" fmla="*/ 862877 w 1777580"/>
                  <a:gd name="connsiteY1" fmla="*/ 183180 h 1960707"/>
                  <a:gd name="connsiteX2" fmla="*/ 852831 w 1777580"/>
                  <a:gd name="connsiteY2" fmla="*/ 210002 h 1960707"/>
                  <a:gd name="connsiteX3" fmla="*/ 854381 w 1777580"/>
                  <a:gd name="connsiteY3" fmla="*/ 221198 h 1960707"/>
                  <a:gd name="connsiteX4" fmla="*/ 1524732 w 1777580"/>
                  <a:gd name="connsiteY4" fmla="*/ 221198 h 1960707"/>
                  <a:gd name="connsiteX5" fmla="*/ 1524732 w 1777580"/>
                  <a:gd name="connsiteY5" fmla="*/ 884057 h 1960707"/>
                  <a:gd name="connsiteX6" fmla="*/ 1544663 w 1777580"/>
                  <a:gd name="connsiteY6" fmla="*/ 896499 h 1960707"/>
                  <a:gd name="connsiteX7" fmla="*/ 1592479 w 1777580"/>
                  <a:gd name="connsiteY7" fmla="*/ 885474 h 1960707"/>
                  <a:gd name="connsiteX8" fmla="*/ 1704675 w 1777580"/>
                  <a:gd name="connsiteY8" fmla="*/ 836231 h 1960707"/>
                  <a:gd name="connsiteX9" fmla="*/ 1594402 w 1777580"/>
                  <a:gd name="connsiteY9" fmla="*/ 1065416 h 1960707"/>
                  <a:gd name="connsiteX10" fmla="*/ 1525546 w 1777580"/>
                  <a:gd name="connsiteY10" fmla="*/ 1075461 h 1960707"/>
                  <a:gd name="connsiteX11" fmla="*/ 1524732 w 1777580"/>
                  <a:gd name="connsiteY11" fmla="*/ 1076929 h 1960707"/>
                  <a:gd name="connsiteX12" fmla="*/ 1524732 w 1777580"/>
                  <a:gd name="connsiteY12" fmla="*/ 1727271 h 1960707"/>
                  <a:gd name="connsiteX13" fmla="*/ 849755 w 1777580"/>
                  <a:gd name="connsiteY13" fmla="*/ 1727271 h 1960707"/>
                  <a:gd name="connsiteX14" fmla="*/ 849431 w 1777580"/>
                  <a:gd name="connsiteY14" fmla="*/ 1727791 h 1960707"/>
                  <a:gd name="connsiteX15" fmla="*/ 860456 w 1777580"/>
                  <a:gd name="connsiteY15" fmla="*/ 1775607 h 1960707"/>
                  <a:gd name="connsiteX16" fmla="*/ 680514 w 1777580"/>
                  <a:gd name="connsiteY16" fmla="*/ 1777529 h 1960707"/>
                  <a:gd name="connsiteX17" fmla="*/ 687435 w 1777580"/>
                  <a:gd name="connsiteY17" fmla="*/ 1728128 h 1960707"/>
                  <a:gd name="connsiteX18" fmla="*/ 686688 w 1777580"/>
                  <a:gd name="connsiteY18" fmla="*/ 1727271 h 1960707"/>
                  <a:gd name="connsiteX19" fmla="*/ 302850 w 1777580"/>
                  <a:gd name="connsiteY19" fmla="*/ 1727271 h 1960707"/>
                  <a:gd name="connsiteX20" fmla="*/ 304569 w 1777580"/>
                  <a:gd name="connsiteY20" fmla="*/ 1714962 h 1960707"/>
                  <a:gd name="connsiteX21" fmla="*/ 288549 w 1777580"/>
                  <a:gd name="connsiteY21" fmla="*/ 1510809 h 1960707"/>
                  <a:gd name="connsiteX22" fmla="*/ 23686 w 1777580"/>
                  <a:gd name="connsiteY22" fmla="*/ 975770 h 1960707"/>
                  <a:gd name="connsiteX23" fmla="*/ 0 w 1777580"/>
                  <a:gd name="connsiteY23" fmla="*/ 892634 h 1960707"/>
                  <a:gd name="connsiteX24" fmla="*/ 18659 w 1777580"/>
                  <a:gd name="connsiteY24" fmla="*/ 890052 h 1960707"/>
                  <a:gd name="connsiteX25" fmla="*/ 18659 w 1777580"/>
                  <a:gd name="connsiteY25" fmla="*/ 221198 h 1960707"/>
                  <a:gd name="connsiteX26" fmla="*/ 694590 w 1777580"/>
                  <a:gd name="connsiteY26" fmla="*/ 221198 h 1960707"/>
                  <a:gd name="connsiteX27" fmla="*/ 695273 w 1777580"/>
                  <a:gd name="connsiteY27" fmla="*/ 208497 h 1960707"/>
                  <a:gd name="connsiteX28" fmla="*/ 682935 w 1777580"/>
                  <a:gd name="connsiteY28" fmla="*/ 185102 h 1960707"/>
                  <a:gd name="connsiteX29" fmla="*/ 770609 w 1777580"/>
                  <a:gd name="connsiteY29" fmla="*/ 6 h 1960707"/>
                  <a:gd name="connsiteX0" fmla="*/ 770609 w 1777580"/>
                  <a:gd name="connsiteY0" fmla="*/ 6 h 1972560"/>
                  <a:gd name="connsiteX1" fmla="*/ 862877 w 1777580"/>
                  <a:gd name="connsiteY1" fmla="*/ 183180 h 1972560"/>
                  <a:gd name="connsiteX2" fmla="*/ 852831 w 1777580"/>
                  <a:gd name="connsiteY2" fmla="*/ 210002 h 1972560"/>
                  <a:gd name="connsiteX3" fmla="*/ 854381 w 1777580"/>
                  <a:gd name="connsiteY3" fmla="*/ 221198 h 1972560"/>
                  <a:gd name="connsiteX4" fmla="*/ 1524732 w 1777580"/>
                  <a:gd name="connsiteY4" fmla="*/ 221198 h 1972560"/>
                  <a:gd name="connsiteX5" fmla="*/ 1524732 w 1777580"/>
                  <a:gd name="connsiteY5" fmla="*/ 884057 h 1972560"/>
                  <a:gd name="connsiteX6" fmla="*/ 1544663 w 1777580"/>
                  <a:gd name="connsiteY6" fmla="*/ 896499 h 1972560"/>
                  <a:gd name="connsiteX7" fmla="*/ 1592479 w 1777580"/>
                  <a:gd name="connsiteY7" fmla="*/ 885474 h 1972560"/>
                  <a:gd name="connsiteX8" fmla="*/ 1704675 w 1777580"/>
                  <a:gd name="connsiteY8" fmla="*/ 836231 h 1972560"/>
                  <a:gd name="connsiteX9" fmla="*/ 1594402 w 1777580"/>
                  <a:gd name="connsiteY9" fmla="*/ 1065416 h 1972560"/>
                  <a:gd name="connsiteX10" fmla="*/ 1525546 w 1777580"/>
                  <a:gd name="connsiteY10" fmla="*/ 1075461 h 1972560"/>
                  <a:gd name="connsiteX11" fmla="*/ 1524732 w 1777580"/>
                  <a:gd name="connsiteY11" fmla="*/ 1076929 h 1972560"/>
                  <a:gd name="connsiteX12" fmla="*/ 1524732 w 1777580"/>
                  <a:gd name="connsiteY12" fmla="*/ 1727271 h 1972560"/>
                  <a:gd name="connsiteX13" fmla="*/ 849755 w 1777580"/>
                  <a:gd name="connsiteY13" fmla="*/ 1727271 h 1972560"/>
                  <a:gd name="connsiteX14" fmla="*/ 849431 w 1777580"/>
                  <a:gd name="connsiteY14" fmla="*/ 1727791 h 1972560"/>
                  <a:gd name="connsiteX15" fmla="*/ 860456 w 1777580"/>
                  <a:gd name="connsiteY15" fmla="*/ 1775607 h 1972560"/>
                  <a:gd name="connsiteX16" fmla="*/ 680514 w 1777580"/>
                  <a:gd name="connsiteY16" fmla="*/ 1777529 h 1972560"/>
                  <a:gd name="connsiteX17" fmla="*/ 687435 w 1777580"/>
                  <a:gd name="connsiteY17" fmla="*/ 1728128 h 1972560"/>
                  <a:gd name="connsiteX18" fmla="*/ 686688 w 1777580"/>
                  <a:gd name="connsiteY18" fmla="*/ 1727271 h 1972560"/>
                  <a:gd name="connsiteX19" fmla="*/ 302850 w 1777580"/>
                  <a:gd name="connsiteY19" fmla="*/ 1727271 h 1972560"/>
                  <a:gd name="connsiteX20" fmla="*/ 304569 w 1777580"/>
                  <a:gd name="connsiteY20" fmla="*/ 1714962 h 1972560"/>
                  <a:gd name="connsiteX21" fmla="*/ 288549 w 1777580"/>
                  <a:gd name="connsiteY21" fmla="*/ 1510809 h 1972560"/>
                  <a:gd name="connsiteX22" fmla="*/ 23686 w 1777580"/>
                  <a:gd name="connsiteY22" fmla="*/ 975770 h 1972560"/>
                  <a:gd name="connsiteX23" fmla="*/ 0 w 1777580"/>
                  <a:gd name="connsiteY23" fmla="*/ 892634 h 1972560"/>
                  <a:gd name="connsiteX24" fmla="*/ 18659 w 1777580"/>
                  <a:gd name="connsiteY24" fmla="*/ 890052 h 1972560"/>
                  <a:gd name="connsiteX25" fmla="*/ 18659 w 1777580"/>
                  <a:gd name="connsiteY25" fmla="*/ 221198 h 1972560"/>
                  <a:gd name="connsiteX26" fmla="*/ 694590 w 1777580"/>
                  <a:gd name="connsiteY26" fmla="*/ 221198 h 1972560"/>
                  <a:gd name="connsiteX27" fmla="*/ 695273 w 1777580"/>
                  <a:gd name="connsiteY27" fmla="*/ 208497 h 1972560"/>
                  <a:gd name="connsiteX28" fmla="*/ 682935 w 1777580"/>
                  <a:gd name="connsiteY28" fmla="*/ 185102 h 1972560"/>
                  <a:gd name="connsiteX29" fmla="*/ 770609 w 1777580"/>
                  <a:gd name="connsiteY29" fmla="*/ 6 h 1972560"/>
                  <a:gd name="connsiteX0" fmla="*/ 770609 w 1777580"/>
                  <a:gd name="connsiteY0" fmla="*/ 6 h 1976318"/>
                  <a:gd name="connsiteX1" fmla="*/ 862877 w 1777580"/>
                  <a:gd name="connsiteY1" fmla="*/ 183180 h 1976318"/>
                  <a:gd name="connsiteX2" fmla="*/ 852831 w 1777580"/>
                  <a:gd name="connsiteY2" fmla="*/ 210002 h 1976318"/>
                  <a:gd name="connsiteX3" fmla="*/ 854381 w 1777580"/>
                  <a:gd name="connsiteY3" fmla="*/ 221198 h 1976318"/>
                  <a:gd name="connsiteX4" fmla="*/ 1524732 w 1777580"/>
                  <a:gd name="connsiteY4" fmla="*/ 221198 h 1976318"/>
                  <a:gd name="connsiteX5" fmla="*/ 1524732 w 1777580"/>
                  <a:gd name="connsiteY5" fmla="*/ 884057 h 1976318"/>
                  <a:gd name="connsiteX6" fmla="*/ 1544663 w 1777580"/>
                  <a:gd name="connsiteY6" fmla="*/ 896499 h 1976318"/>
                  <a:gd name="connsiteX7" fmla="*/ 1592479 w 1777580"/>
                  <a:gd name="connsiteY7" fmla="*/ 885474 h 1976318"/>
                  <a:gd name="connsiteX8" fmla="*/ 1704675 w 1777580"/>
                  <a:gd name="connsiteY8" fmla="*/ 836231 h 1976318"/>
                  <a:gd name="connsiteX9" fmla="*/ 1594402 w 1777580"/>
                  <a:gd name="connsiteY9" fmla="*/ 1065416 h 1976318"/>
                  <a:gd name="connsiteX10" fmla="*/ 1525546 w 1777580"/>
                  <a:gd name="connsiteY10" fmla="*/ 1075461 h 1976318"/>
                  <a:gd name="connsiteX11" fmla="*/ 1524732 w 1777580"/>
                  <a:gd name="connsiteY11" fmla="*/ 1076929 h 1976318"/>
                  <a:gd name="connsiteX12" fmla="*/ 1524732 w 1777580"/>
                  <a:gd name="connsiteY12" fmla="*/ 1727271 h 1976318"/>
                  <a:gd name="connsiteX13" fmla="*/ 849755 w 1777580"/>
                  <a:gd name="connsiteY13" fmla="*/ 1727271 h 1976318"/>
                  <a:gd name="connsiteX14" fmla="*/ 849431 w 1777580"/>
                  <a:gd name="connsiteY14" fmla="*/ 1727791 h 1976318"/>
                  <a:gd name="connsiteX15" fmla="*/ 860456 w 1777580"/>
                  <a:gd name="connsiteY15" fmla="*/ 1775607 h 1976318"/>
                  <a:gd name="connsiteX16" fmla="*/ 680514 w 1777580"/>
                  <a:gd name="connsiteY16" fmla="*/ 1777529 h 1976318"/>
                  <a:gd name="connsiteX17" fmla="*/ 687435 w 1777580"/>
                  <a:gd name="connsiteY17" fmla="*/ 1728128 h 1976318"/>
                  <a:gd name="connsiteX18" fmla="*/ 686688 w 1777580"/>
                  <a:gd name="connsiteY18" fmla="*/ 1727271 h 1976318"/>
                  <a:gd name="connsiteX19" fmla="*/ 302850 w 1777580"/>
                  <a:gd name="connsiteY19" fmla="*/ 1727271 h 1976318"/>
                  <a:gd name="connsiteX20" fmla="*/ 304569 w 1777580"/>
                  <a:gd name="connsiteY20" fmla="*/ 1714962 h 1976318"/>
                  <a:gd name="connsiteX21" fmla="*/ 288549 w 1777580"/>
                  <a:gd name="connsiteY21" fmla="*/ 1510809 h 1976318"/>
                  <a:gd name="connsiteX22" fmla="*/ 23686 w 1777580"/>
                  <a:gd name="connsiteY22" fmla="*/ 975770 h 1976318"/>
                  <a:gd name="connsiteX23" fmla="*/ 0 w 1777580"/>
                  <a:gd name="connsiteY23" fmla="*/ 892634 h 1976318"/>
                  <a:gd name="connsiteX24" fmla="*/ 18659 w 1777580"/>
                  <a:gd name="connsiteY24" fmla="*/ 890052 h 1976318"/>
                  <a:gd name="connsiteX25" fmla="*/ 18659 w 1777580"/>
                  <a:gd name="connsiteY25" fmla="*/ 221198 h 1976318"/>
                  <a:gd name="connsiteX26" fmla="*/ 694590 w 1777580"/>
                  <a:gd name="connsiteY26" fmla="*/ 221198 h 1976318"/>
                  <a:gd name="connsiteX27" fmla="*/ 695273 w 1777580"/>
                  <a:gd name="connsiteY27" fmla="*/ 208497 h 1976318"/>
                  <a:gd name="connsiteX28" fmla="*/ 682935 w 1777580"/>
                  <a:gd name="connsiteY28" fmla="*/ 185102 h 1976318"/>
                  <a:gd name="connsiteX29" fmla="*/ 770609 w 1777580"/>
                  <a:gd name="connsiteY29" fmla="*/ 6 h 1976318"/>
                  <a:gd name="connsiteX0" fmla="*/ 770609 w 1777580"/>
                  <a:gd name="connsiteY0" fmla="*/ 8 h 1976320"/>
                  <a:gd name="connsiteX1" fmla="*/ 871531 w 1777580"/>
                  <a:gd name="connsiteY1" fmla="*/ 180298 h 1976320"/>
                  <a:gd name="connsiteX2" fmla="*/ 852831 w 1777580"/>
                  <a:gd name="connsiteY2" fmla="*/ 210004 h 1976320"/>
                  <a:gd name="connsiteX3" fmla="*/ 854381 w 1777580"/>
                  <a:gd name="connsiteY3" fmla="*/ 221200 h 1976320"/>
                  <a:gd name="connsiteX4" fmla="*/ 1524732 w 1777580"/>
                  <a:gd name="connsiteY4" fmla="*/ 221200 h 1976320"/>
                  <a:gd name="connsiteX5" fmla="*/ 1524732 w 1777580"/>
                  <a:gd name="connsiteY5" fmla="*/ 884059 h 1976320"/>
                  <a:gd name="connsiteX6" fmla="*/ 1544663 w 1777580"/>
                  <a:gd name="connsiteY6" fmla="*/ 896501 h 1976320"/>
                  <a:gd name="connsiteX7" fmla="*/ 1592479 w 1777580"/>
                  <a:gd name="connsiteY7" fmla="*/ 885476 h 1976320"/>
                  <a:gd name="connsiteX8" fmla="*/ 1704675 w 1777580"/>
                  <a:gd name="connsiteY8" fmla="*/ 836233 h 1976320"/>
                  <a:gd name="connsiteX9" fmla="*/ 1594402 w 1777580"/>
                  <a:gd name="connsiteY9" fmla="*/ 1065418 h 1976320"/>
                  <a:gd name="connsiteX10" fmla="*/ 1525546 w 1777580"/>
                  <a:gd name="connsiteY10" fmla="*/ 1075463 h 1976320"/>
                  <a:gd name="connsiteX11" fmla="*/ 1524732 w 1777580"/>
                  <a:gd name="connsiteY11" fmla="*/ 1076931 h 1976320"/>
                  <a:gd name="connsiteX12" fmla="*/ 1524732 w 1777580"/>
                  <a:gd name="connsiteY12" fmla="*/ 1727273 h 1976320"/>
                  <a:gd name="connsiteX13" fmla="*/ 849755 w 1777580"/>
                  <a:gd name="connsiteY13" fmla="*/ 1727273 h 1976320"/>
                  <a:gd name="connsiteX14" fmla="*/ 849431 w 1777580"/>
                  <a:gd name="connsiteY14" fmla="*/ 1727793 h 1976320"/>
                  <a:gd name="connsiteX15" fmla="*/ 860456 w 1777580"/>
                  <a:gd name="connsiteY15" fmla="*/ 1775609 h 1976320"/>
                  <a:gd name="connsiteX16" fmla="*/ 680514 w 1777580"/>
                  <a:gd name="connsiteY16" fmla="*/ 1777531 h 1976320"/>
                  <a:gd name="connsiteX17" fmla="*/ 687435 w 1777580"/>
                  <a:gd name="connsiteY17" fmla="*/ 1728130 h 1976320"/>
                  <a:gd name="connsiteX18" fmla="*/ 686688 w 1777580"/>
                  <a:gd name="connsiteY18" fmla="*/ 1727273 h 1976320"/>
                  <a:gd name="connsiteX19" fmla="*/ 302850 w 1777580"/>
                  <a:gd name="connsiteY19" fmla="*/ 1727273 h 1976320"/>
                  <a:gd name="connsiteX20" fmla="*/ 304569 w 1777580"/>
                  <a:gd name="connsiteY20" fmla="*/ 1714964 h 1976320"/>
                  <a:gd name="connsiteX21" fmla="*/ 288549 w 1777580"/>
                  <a:gd name="connsiteY21" fmla="*/ 1510811 h 1976320"/>
                  <a:gd name="connsiteX22" fmla="*/ 23686 w 1777580"/>
                  <a:gd name="connsiteY22" fmla="*/ 975772 h 1976320"/>
                  <a:gd name="connsiteX23" fmla="*/ 0 w 1777580"/>
                  <a:gd name="connsiteY23" fmla="*/ 892636 h 1976320"/>
                  <a:gd name="connsiteX24" fmla="*/ 18659 w 1777580"/>
                  <a:gd name="connsiteY24" fmla="*/ 890054 h 1976320"/>
                  <a:gd name="connsiteX25" fmla="*/ 18659 w 1777580"/>
                  <a:gd name="connsiteY25" fmla="*/ 221200 h 1976320"/>
                  <a:gd name="connsiteX26" fmla="*/ 694590 w 1777580"/>
                  <a:gd name="connsiteY26" fmla="*/ 221200 h 1976320"/>
                  <a:gd name="connsiteX27" fmla="*/ 695273 w 1777580"/>
                  <a:gd name="connsiteY27" fmla="*/ 208499 h 1976320"/>
                  <a:gd name="connsiteX28" fmla="*/ 682935 w 1777580"/>
                  <a:gd name="connsiteY28" fmla="*/ 185104 h 1976320"/>
                  <a:gd name="connsiteX29" fmla="*/ 770609 w 1777580"/>
                  <a:gd name="connsiteY29" fmla="*/ 8 h 1976320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77580" h="1976326">
                    <a:moveTo>
                      <a:pt x="770609" y="14"/>
                    </a:moveTo>
                    <a:cubicBezTo>
                      <a:pt x="802042" y="-787"/>
                      <a:pt x="997235" y="31255"/>
                      <a:pt x="871531" y="180304"/>
                    </a:cubicBezTo>
                    <a:cubicBezTo>
                      <a:pt x="866062" y="190075"/>
                      <a:pt x="854022" y="201838"/>
                      <a:pt x="852831" y="210010"/>
                    </a:cubicBezTo>
                    <a:lnTo>
                      <a:pt x="854381" y="221206"/>
                    </a:lnTo>
                    <a:lnTo>
                      <a:pt x="1524732" y="221206"/>
                    </a:lnTo>
                    <a:lnTo>
                      <a:pt x="1524732" y="884065"/>
                    </a:lnTo>
                    <a:lnTo>
                      <a:pt x="1544663" y="896507"/>
                    </a:lnTo>
                    <a:cubicBezTo>
                      <a:pt x="1560565" y="901688"/>
                      <a:pt x="1577946" y="898503"/>
                      <a:pt x="1592479" y="885482"/>
                    </a:cubicBezTo>
                    <a:cubicBezTo>
                      <a:pt x="1638389" y="842603"/>
                      <a:pt x="1675805" y="829953"/>
                      <a:pt x="1704675" y="836239"/>
                    </a:cubicBezTo>
                    <a:cubicBezTo>
                      <a:pt x="1829779" y="863476"/>
                      <a:pt x="1794419" y="1246258"/>
                      <a:pt x="1594402" y="1065424"/>
                    </a:cubicBezTo>
                    <a:cubicBezTo>
                      <a:pt x="1565087" y="1049016"/>
                      <a:pt x="1543809" y="1051360"/>
                      <a:pt x="1525546" y="1075469"/>
                    </a:cubicBezTo>
                    <a:lnTo>
                      <a:pt x="1524732" y="1076937"/>
                    </a:lnTo>
                    <a:lnTo>
                      <a:pt x="1524732" y="1727279"/>
                    </a:lnTo>
                    <a:lnTo>
                      <a:pt x="849755" y="1727279"/>
                    </a:lnTo>
                    <a:lnTo>
                      <a:pt x="849431" y="1727799"/>
                    </a:lnTo>
                    <a:cubicBezTo>
                      <a:pt x="844251" y="1743701"/>
                      <a:pt x="846538" y="1761938"/>
                      <a:pt x="860456" y="1775615"/>
                    </a:cubicBezTo>
                    <a:cubicBezTo>
                      <a:pt x="1120144" y="2030798"/>
                      <a:pt x="457949" y="2054709"/>
                      <a:pt x="680514" y="1777537"/>
                    </a:cubicBezTo>
                    <a:cubicBezTo>
                      <a:pt x="691453" y="1757994"/>
                      <a:pt x="694058" y="1742023"/>
                      <a:pt x="687435" y="1728136"/>
                    </a:cubicBezTo>
                    <a:lnTo>
                      <a:pt x="686688" y="1727279"/>
                    </a:lnTo>
                    <a:lnTo>
                      <a:pt x="302850" y="1727279"/>
                    </a:lnTo>
                    <a:lnTo>
                      <a:pt x="304569" y="1714970"/>
                    </a:lnTo>
                    <a:cubicBezTo>
                      <a:pt x="311930" y="1623956"/>
                      <a:pt x="303438" y="1543396"/>
                      <a:pt x="288549" y="1510817"/>
                    </a:cubicBezTo>
                    <a:cubicBezTo>
                      <a:pt x="188806" y="1372033"/>
                      <a:pt x="88774" y="1180723"/>
                      <a:pt x="23686" y="975778"/>
                    </a:cubicBezTo>
                    <a:lnTo>
                      <a:pt x="0" y="892642"/>
                    </a:lnTo>
                    <a:lnTo>
                      <a:pt x="18659" y="890060"/>
                    </a:lnTo>
                    <a:lnTo>
                      <a:pt x="18659" y="221206"/>
                    </a:lnTo>
                    <a:lnTo>
                      <a:pt x="694590" y="221206"/>
                    </a:lnTo>
                    <a:cubicBezTo>
                      <a:pt x="694818" y="216972"/>
                      <a:pt x="695045" y="212739"/>
                      <a:pt x="695273" y="208505"/>
                    </a:cubicBezTo>
                    <a:cubicBezTo>
                      <a:pt x="693497" y="200356"/>
                      <a:pt x="689445" y="192377"/>
                      <a:pt x="682935" y="185110"/>
                    </a:cubicBezTo>
                    <a:cubicBezTo>
                      <a:pt x="548398" y="42494"/>
                      <a:pt x="739176" y="815"/>
                      <a:pt x="770609" y="14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932390" y="4121249"/>
                <a:ext cx="1559785" cy="1353560"/>
              </a:xfrm>
              <a:custGeom>
                <a:avLst/>
                <a:gdLst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891317 w 1735534"/>
                  <a:gd name="connsiteY3" fmla="*/ 55335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5534" h="1506072">
                    <a:moveTo>
                      <a:pt x="514362" y="0"/>
                    </a:moveTo>
                    <a:lnTo>
                      <a:pt x="893064" y="0"/>
                    </a:lnTo>
                    <a:lnTo>
                      <a:pt x="898238" y="5933"/>
                    </a:lnTo>
                    <a:cubicBezTo>
                      <a:pt x="904861" y="19821"/>
                      <a:pt x="922920" y="30626"/>
                      <a:pt x="911981" y="50169"/>
                    </a:cubicBezTo>
                    <a:cubicBezTo>
                      <a:pt x="689416" y="296344"/>
                      <a:pt x="1294181" y="295379"/>
                      <a:pt x="1065490" y="50527"/>
                    </a:cubicBezTo>
                    <a:cubicBezTo>
                      <a:pt x="1052469" y="35994"/>
                      <a:pt x="1055054" y="21498"/>
                      <a:pt x="1060234" y="5596"/>
                    </a:cubicBezTo>
                    <a:lnTo>
                      <a:pt x="1063727" y="0"/>
                    </a:lnTo>
                    <a:lnTo>
                      <a:pt x="1735534" y="0"/>
                    </a:lnTo>
                    <a:lnTo>
                      <a:pt x="1735534" y="664216"/>
                    </a:lnTo>
                    <a:lnTo>
                      <a:pt x="1730305" y="668777"/>
                    </a:lnTo>
                    <a:cubicBezTo>
                      <a:pt x="1716417" y="675399"/>
                      <a:pt x="1700446" y="672794"/>
                      <a:pt x="1680903" y="661856"/>
                    </a:cubicBezTo>
                    <a:cubicBezTo>
                      <a:pt x="1434728" y="439291"/>
                      <a:pt x="1452770" y="1058651"/>
                      <a:pt x="1682826" y="841798"/>
                    </a:cubicBezTo>
                    <a:cubicBezTo>
                      <a:pt x="1697359" y="828777"/>
                      <a:pt x="1714740" y="825592"/>
                      <a:pt x="1730642" y="830773"/>
                    </a:cubicBezTo>
                    <a:lnTo>
                      <a:pt x="1735534" y="833827"/>
                    </a:lnTo>
                    <a:lnTo>
                      <a:pt x="1735534" y="1506072"/>
                    </a:lnTo>
                    <a:lnTo>
                      <a:pt x="1064610" y="1506072"/>
                    </a:lnTo>
                    <a:lnTo>
                      <a:pt x="1063634" y="1499022"/>
                    </a:lnTo>
                    <a:cubicBezTo>
                      <a:pt x="1064825" y="1490851"/>
                      <a:pt x="1068211" y="1481972"/>
                      <a:pt x="1073680" y="1472201"/>
                    </a:cubicBezTo>
                    <a:cubicBezTo>
                      <a:pt x="1296245" y="1226026"/>
                      <a:pt x="665048" y="1229272"/>
                      <a:pt x="893738" y="1474123"/>
                    </a:cubicBezTo>
                    <a:cubicBezTo>
                      <a:pt x="900249" y="1481390"/>
                      <a:pt x="904300" y="1489369"/>
                      <a:pt x="906076" y="1497518"/>
                    </a:cubicBezTo>
                    <a:cubicBezTo>
                      <a:pt x="905923" y="1500369"/>
                      <a:pt x="905769" y="1503221"/>
                      <a:pt x="905616" y="1506072"/>
                    </a:cubicBezTo>
                    <a:lnTo>
                      <a:pt x="229462" y="1506072"/>
                    </a:lnTo>
                    <a:lnTo>
                      <a:pt x="229462" y="830587"/>
                    </a:lnTo>
                    <a:lnTo>
                      <a:pt x="208496" y="829460"/>
                    </a:lnTo>
                    <a:cubicBezTo>
                      <a:pt x="200347" y="831236"/>
                      <a:pt x="192368" y="835287"/>
                      <a:pt x="185101" y="841798"/>
                    </a:cubicBezTo>
                    <a:cubicBezTo>
                      <a:pt x="-59750" y="1070488"/>
                      <a:pt x="-62996" y="439291"/>
                      <a:pt x="183179" y="661856"/>
                    </a:cubicBezTo>
                    <a:cubicBezTo>
                      <a:pt x="192950" y="667325"/>
                      <a:pt x="201829" y="670711"/>
                      <a:pt x="210000" y="671902"/>
                    </a:cubicBezTo>
                    <a:lnTo>
                      <a:pt x="229462" y="669208"/>
                    </a:lnTo>
                    <a:lnTo>
                      <a:pt x="229462" y="374058"/>
                    </a:lnTo>
                    <a:lnTo>
                      <a:pt x="302670" y="361208"/>
                    </a:lnTo>
                    <a:cubicBezTo>
                      <a:pt x="417971" y="332389"/>
                      <a:pt x="477067" y="210960"/>
                      <a:pt x="502375" y="85876"/>
                    </a:cubicBezTo>
                    <a:lnTo>
                      <a:pt x="514362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493686" y="1258191"/>
                <a:ext cx="649493" cy="1518622"/>
              </a:xfrm>
              <a:custGeom>
                <a:avLst/>
                <a:gdLst>
                  <a:gd name="connsiteX0" fmla="*/ 712398 w 722674"/>
                  <a:gd name="connsiteY0" fmla="*/ 1013120 h 1689732"/>
                  <a:gd name="connsiteX1" fmla="*/ 722674 w 722674"/>
                  <a:gd name="connsiteY1" fmla="*/ 1013672 h 1689732"/>
                  <a:gd name="connsiteX2" fmla="*/ 722674 w 722674"/>
                  <a:gd name="connsiteY2" fmla="*/ 1689732 h 1689732"/>
                  <a:gd name="connsiteX3" fmla="*/ 445802 w 722674"/>
                  <a:gd name="connsiteY3" fmla="*/ 1689732 h 1689732"/>
                  <a:gd name="connsiteX4" fmla="*/ 456035 w 722674"/>
                  <a:gd name="connsiteY4" fmla="*/ 1609311 h 1689732"/>
                  <a:gd name="connsiteX5" fmla="*/ 599630 w 722674"/>
                  <a:gd name="connsiteY5" fmla="*/ 1366457 h 1689732"/>
                  <a:gd name="connsiteX6" fmla="*/ 610005 w 722674"/>
                  <a:gd name="connsiteY6" fmla="*/ 1120142 h 1689732"/>
                  <a:gd name="connsiteX7" fmla="*/ 611343 w 722674"/>
                  <a:gd name="connsiteY7" fmla="*/ 1073083 h 1689732"/>
                  <a:gd name="connsiteX8" fmla="*/ 645927 w 722674"/>
                  <a:gd name="connsiteY8" fmla="*/ 1058679 h 1689732"/>
                  <a:gd name="connsiteX9" fmla="*/ 689003 w 722674"/>
                  <a:gd name="connsiteY9" fmla="*/ 1025458 h 1689732"/>
                  <a:gd name="connsiteX10" fmla="*/ 712398 w 722674"/>
                  <a:gd name="connsiteY10" fmla="*/ 1013120 h 1689732"/>
                  <a:gd name="connsiteX11" fmla="*/ 283181 w 722674"/>
                  <a:gd name="connsiteY11" fmla="*/ 183660 h 1689732"/>
                  <a:gd name="connsiteX12" fmla="*/ 722674 w 722674"/>
                  <a:gd name="connsiteY12" fmla="*/ 183660 h 1689732"/>
                  <a:gd name="connsiteX13" fmla="*/ 722674 w 722674"/>
                  <a:gd name="connsiteY13" fmla="*/ 854347 h 1689732"/>
                  <a:gd name="connsiteX14" fmla="*/ 713902 w 722674"/>
                  <a:gd name="connsiteY14" fmla="*/ 855561 h 1689732"/>
                  <a:gd name="connsiteX15" fmla="*/ 687080 w 722674"/>
                  <a:gd name="connsiteY15" fmla="*/ 845516 h 1689732"/>
                  <a:gd name="connsiteX16" fmla="*/ 643844 w 722674"/>
                  <a:gd name="connsiteY16" fmla="*/ 813372 h 1689732"/>
                  <a:gd name="connsiteX17" fmla="*/ 615109 w 722674"/>
                  <a:gd name="connsiteY17" fmla="*/ 802121 h 1689732"/>
                  <a:gd name="connsiteX18" fmla="*/ 611566 w 722674"/>
                  <a:gd name="connsiteY18" fmla="*/ 659458 h 1689732"/>
                  <a:gd name="connsiteX19" fmla="*/ 551424 w 722674"/>
                  <a:gd name="connsiteY19" fmla="*/ 288568 h 1689732"/>
                  <a:gd name="connsiteX20" fmla="*/ 345443 w 722674"/>
                  <a:gd name="connsiteY20" fmla="*/ 206951 h 1689732"/>
                  <a:gd name="connsiteX21" fmla="*/ 96174 w 722674"/>
                  <a:gd name="connsiteY21" fmla="*/ 0 h 1689732"/>
                  <a:gd name="connsiteX22" fmla="*/ 107263 w 722674"/>
                  <a:gd name="connsiteY22" fmla="*/ 22280 h 1689732"/>
                  <a:gd name="connsiteX23" fmla="*/ 92963 w 722674"/>
                  <a:gd name="connsiteY23" fmla="*/ 91262 h 1689732"/>
                  <a:gd name="connsiteX24" fmla="*/ 86021 w 722674"/>
                  <a:gd name="connsiteY24" fmla="*/ 100600 h 1689732"/>
                  <a:gd name="connsiteX25" fmla="*/ 29004 w 722674"/>
                  <a:gd name="connsiteY25" fmla="*/ 66451 h 1689732"/>
                  <a:gd name="connsiteX26" fmla="*/ 0 w 722674"/>
                  <a:gd name="connsiteY26" fmla="*/ 34494 h 1689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2674" h="1689732">
                    <a:moveTo>
                      <a:pt x="712398" y="1013120"/>
                    </a:moveTo>
                    <a:lnTo>
                      <a:pt x="722674" y="1013672"/>
                    </a:lnTo>
                    <a:lnTo>
                      <a:pt x="722674" y="1689732"/>
                    </a:lnTo>
                    <a:lnTo>
                      <a:pt x="445802" y="1689732"/>
                    </a:lnTo>
                    <a:lnTo>
                      <a:pt x="456035" y="1609311"/>
                    </a:lnTo>
                    <a:cubicBezTo>
                      <a:pt x="483557" y="1482405"/>
                      <a:pt x="539637" y="1383651"/>
                      <a:pt x="599630" y="1366457"/>
                    </a:cubicBezTo>
                    <a:cubicBezTo>
                      <a:pt x="602254" y="1301684"/>
                      <a:pt x="606544" y="1215889"/>
                      <a:pt x="610005" y="1120142"/>
                    </a:cubicBezTo>
                    <a:lnTo>
                      <a:pt x="611343" y="1073083"/>
                    </a:lnTo>
                    <a:lnTo>
                      <a:pt x="645927" y="1058679"/>
                    </a:lnTo>
                    <a:cubicBezTo>
                      <a:pt x="659341" y="1050686"/>
                      <a:pt x="673700" y="1039751"/>
                      <a:pt x="689003" y="1025458"/>
                    </a:cubicBezTo>
                    <a:cubicBezTo>
                      <a:pt x="696270" y="1018947"/>
                      <a:pt x="704248" y="1014896"/>
                      <a:pt x="712398" y="1013120"/>
                    </a:cubicBezTo>
                    <a:close/>
                    <a:moveTo>
                      <a:pt x="283181" y="183660"/>
                    </a:moveTo>
                    <a:lnTo>
                      <a:pt x="722674" y="183660"/>
                    </a:lnTo>
                    <a:lnTo>
                      <a:pt x="722674" y="854347"/>
                    </a:lnTo>
                    <a:lnTo>
                      <a:pt x="713902" y="855561"/>
                    </a:lnTo>
                    <a:cubicBezTo>
                      <a:pt x="705730" y="854371"/>
                      <a:pt x="696852" y="850985"/>
                      <a:pt x="687080" y="845516"/>
                    </a:cubicBezTo>
                    <a:cubicBezTo>
                      <a:pt x="671694" y="831606"/>
                      <a:pt x="657283" y="821031"/>
                      <a:pt x="643844" y="813372"/>
                    </a:cubicBezTo>
                    <a:lnTo>
                      <a:pt x="615109" y="802121"/>
                    </a:lnTo>
                    <a:lnTo>
                      <a:pt x="611566" y="659458"/>
                    </a:lnTo>
                    <a:cubicBezTo>
                      <a:pt x="604609" y="508410"/>
                      <a:pt x="587368" y="372327"/>
                      <a:pt x="551424" y="288568"/>
                    </a:cubicBezTo>
                    <a:cubicBezTo>
                      <a:pt x="517466" y="269390"/>
                      <a:pt x="435853" y="240198"/>
                      <a:pt x="345443" y="206951"/>
                    </a:cubicBezTo>
                    <a:close/>
                    <a:moveTo>
                      <a:pt x="96174" y="0"/>
                    </a:moveTo>
                    <a:lnTo>
                      <a:pt x="107263" y="22280"/>
                    </a:lnTo>
                    <a:cubicBezTo>
                      <a:pt x="111931" y="41395"/>
                      <a:pt x="108281" y="64384"/>
                      <a:pt x="92963" y="91262"/>
                    </a:cubicBezTo>
                    <a:lnTo>
                      <a:pt x="86021" y="100600"/>
                    </a:lnTo>
                    <a:lnTo>
                      <a:pt x="29004" y="66451"/>
                    </a:lnTo>
                    <a:cubicBezTo>
                      <a:pt x="14077" y="55293"/>
                      <a:pt x="3929" y="44567"/>
                      <a:pt x="0" y="344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2043122" y="1423252"/>
                <a:ext cx="1649688" cy="1353560"/>
              </a:xfrm>
              <a:custGeom>
                <a:avLst/>
                <a:gdLst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5566" h="1506072">
                    <a:moveTo>
                      <a:pt x="106254" y="0"/>
                    </a:moveTo>
                    <a:lnTo>
                      <a:pt x="776394" y="0"/>
                    </a:lnTo>
                    <a:lnTo>
                      <a:pt x="778155" y="12722"/>
                    </a:lnTo>
                    <a:cubicBezTo>
                      <a:pt x="776964" y="20893"/>
                      <a:pt x="773579" y="29772"/>
                      <a:pt x="768109" y="39543"/>
                    </a:cubicBezTo>
                    <a:cubicBezTo>
                      <a:pt x="548249" y="266781"/>
                      <a:pt x="1149689" y="282472"/>
                      <a:pt x="948051" y="37621"/>
                    </a:cubicBezTo>
                    <a:cubicBezTo>
                      <a:pt x="941541" y="30354"/>
                      <a:pt x="937489" y="22376"/>
                      <a:pt x="935713" y="14226"/>
                    </a:cubicBezTo>
                    <a:lnTo>
                      <a:pt x="936478" y="0"/>
                    </a:lnTo>
                    <a:lnTo>
                      <a:pt x="1612326" y="0"/>
                    </a:lnTo>
                    <a:lnTo>
                      <a:pt x="1612326" y="675821"/>
                    </a:lnTo>
                    <a:lnTo>
                      <a:pt x="1627071" y="676614"/>
                    </a:lnTo>
                    <a:cubicBezTo>
                      <a:pt x="1635220" y="674837"/>
                      <a:pt x="1643199" y="670786"/>
                      <a:pt x="1650466" y="664276"/>
                    </a:cubicBezTo>
                    <a:cubicBezTo>
                      <a:pt x="1895317" y="435585"/>
                      <a:pt x="1898563" y="1066783"/>
                      <a:pt x="1652388" y="844217"/>
                    </a:cubicBezTo>
                    <a:cubicBezTo>
                      <a:pt x="1642617" y="838748"/>
                      <a:pt x="1633738" y="835362"/>
                      <a:pt x="1625567" y="834172"/>
                    </a:cubicBezTo>
                    <a:lnTo>
                      <a:pt x="1612326" y="836004"/>
                    </a:lnTo>
                    <a:lnTo>
                      <a:pt x="1612326" y="1506072"/>
                    </a:lnTo>
                    <a:lnTo>
                      <a:pt x="942677" y="1506072"/>
                    </a:lnTo>
                    <a:lnTo>
                      <a:pt x="940425" y="1489799"/>
                    </a:lnTo>
                    <a:cubicBezTo>
                      <a:pt x="941616" y="1481628"/>
                      <a:pt x="945002" y="1472749"/>
                      <a:pt x="950471" y="1462978"/>
                    </a:cubicBezTo>
                    <a:cubicBezTo>
                      <a:pt x="1162703" y="1242633"/>
                      <a:pt x="567669" y="1225215"/>
                      <a:pt x="770529" y="1464900"/>
                    </a:cubicBezTo>
                    <a:cubicBezTo>
                      <a:pt x="777040" y="1472167"/>
                      <a:pt x="781091" y="1480145"/>
                      <a:pt x="782867" y="1488295"/>
                    </a:cubicBezTo>
                    <a:cubicBezTo>
                      <a:pt x="782549" y="1494221"/>
                      <a:pt x="782230" y="1500146"/>
                      <a:pt x="781912" y="1506072"/>
                    </a:cubicBezTo>
                    <a:lnTo>
                      <a:pt x="106254" y="1506072"/>
                    </a:lnTo>
                    <a:lnTo>
                      <a:pt x="106254" y="829739"/>
                    </a:lnTo>
                    <a:lnTo>
                      <a:pt x="101054" y="829460"/>
                    </a:lnTo>
                    <a:cubicBezTo>
                      <a:pt x="92905" y="831236"/>
                      <a:pt x="84926" y="835287"/>
                      <a:pt x="77659" y="841798"/>
                    </a:cubicBezTo>
                    <a:cubicBezTo>
                      <a:pt x="62356" y="856091"/>
                      <a:pt x="47997" y="867026"/>
                      <a:pt x="34583" y="875019"/>
                    </a:cubicBezTo>
                    <a:lnTo>
                      <a:pt x="0" y="889423"/>
                    </a:lnTo>
                    <a:cubicBezTo>
                      <a:pt x="973" y="855209"/>
                      <a:pt x="1947" y="820995"/>
                      <a:pt x="2920" y="786781"/>
                    </a:cubicBezTo>
                    <a:cubicBezTo>
                      <a:pt x="3924" y="735314"/>
                      <a:pt x="4409" y="682744"/>
                      <a:pt x="4064" y="630452"/>
                    </a:cubicBezTo>
                    <a:cubicBezTo>
                      <a:pt x="3965" y="626455"/>
                      <a:pt x="3865" y="622458"/>
                      <a:pt x="3766" y="618461"/>
                    </a:cubicBezTo>
                    <a:lnTo>
                      <a:pt x="32501" y="629712"/>
                    </a:lnTo>
                    <a:cubicBezTo>
                      <a:pt x="45940" y="637371"/>
                      <a:pt x="60351" y="647946"/>
                      <a:pt x="75737" y="661856"/>
                    </a:cubicBezTo>
                    <a:cubicBezTo>
                      <a:pt x="85508" y="667325"/>
                      <a:pt x="94387" y="670711"/>
                      <a:pt x="102558" y="671901"/>
                    </a:cubicBezTo>
                    <a:lnTo>
                      <a:pt x="106254" y="671390"/>
                    </a:lnTo>
                    <a:lnTo>
                      <a:pt x="1062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834778" y="1428892"/>
            <a:ext cx="3934318" cy="4272143"/>
            <a:chOff x="4834778" y="971692"/>
            <a:chExt cx="3934318" cy="4272143"/>
          </a:xfrm>
        </p:grpSpPr>
        <p:sp>
          <p:nvSpPr>
            <p:cNvPr id="53" name="TextBox 52"/>
            <p:cNvSpPr txBox="1"/>
            <p:nvPr/>
          </p:nvSpPr>
          <p:spPr>
            <a:xfrm>
              <a:off x="4996478" y="4535949"/>
              <a:ext cx="3772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Boundaries Respected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Support Systems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96478" y="971692"/>
              <a:ext cx="3772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University Relations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996478" y="1398425"/>
              <a:ext cx="377261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latin typeface="+mj-lt"/>
                  <a:cs typeface="Andalus" panose="02020603050405020304" pitchFamily="18" charset="-78"/>
                </a:rPr>
                <a:t>Social Interaction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latin typeface="+mj-lt"/>
                  <a:cs typeface="Andalus" panose="02020603050405020304" pitchFamily="18" charset="-78"/>
                </a:rPr>
                <a:t>Support Systems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latin typeface="+mj-lt"/>
                  <a:cs typeface="Andalus" panose="02020603050405020304" pitchFamily="18" charset="-78"/>
                </a:rPr>
                <a:t>Faculty Relationships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latin typeface="+mj-lt"/>
                  <a:cs typeface="Andalus" panose="02020603050405020304" pitchFamily="18" charset="-78"/>
                </a:rPr>
                <a:t>Scholarly Interactions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latin typeface="+mj-lt"/>
                  <a:cs typeface="Andalus" panose="02020603050405020304" pitchFamily="18" charset="-78"/>
                </a:rPr>
                <a:t>Evaluation of Work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latin typeface="+mj-lt"/>
                  <a:cs typeface="Andalus" panose="02020603050405020304" pitchFamily="18" charset="-78"/>
                </a:rPr>
                <a:t>Outcome Expectancy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latin typeface="+mj-lt"/>
                  <a:cs typeface="Andalus" panose="02020603050405020304" pitchFamily="18" charset="-78"/>
                </a:rPr>
                <a:t>Professor Role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latin typeface="+mj-lt"/>
                  <a:cs typeface="Andalus" panose="02020603050405020304" pitchFamily="18" charset="-78"/>
                </a:rPr>
                <a:t>Student Role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996478" y="4110235"/>
              <a:ext cx="3690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5EA4"/>
                  </a:solidFill>
                  <a:latin typeface="+mj-lt"/>
                </a:rPr>
                <a:t>Personal Relations</a:t>
              </a:r>
              <a:endParaRPr lang="en-US" sz="2400" b="1" dirty="0">
                <a:solidFill>
                  <a:srgbClr val="005EA4"/>
                </a:solidFill>
                <a:latin typeface="+mj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834778" y="4033965"/>
              <a:ext cx="3657600" cy="0"/>
            </a:xfrm>
            <a:prstGeom prst="line">
              <a:avLst/>
            </a:prstGeom>
            <a:ln w="19050">
              <a:solidFill>
                <a:srgbClr val="005EA4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33</a:t>
            </a:fld>
            <a:endParaRPr lang="en-US"/>
          </a:p>
        </p:txBody>
      </p:sp>
      <p:sp>
        <p:nvSpPr>
          <p:cNvPr id="4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8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34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67861"/>
            <a:ext cx="8576394" cy="5375137"/>
            <a:chOff x="286528" y="1067861"/>
            <a:chExt cx="8576394" cy="5375137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67861"/>
              <a:ext cx="8558106" cy="5360371"/>
              <a:chOff x="286528" y="1067861"/>
              <a:chExt cx="8558106" cy="536037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067861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078330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65760" y="1572768"/>
              <a:ext cx="4092514" cy="479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Family members/others are more apt to respect boundaries because they’ve “done school.”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Understanding of need to turn down invitations that conflict with class schedule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Accepting of temporary need to study for an exam or meet a deadline for a paper</a:t>
              </a:r>
            </a:p>
            <a:p>
              <a:pPr marL="365760" indent="-36576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Course deadlines allow for easy boundary setting.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5706" y="1554480"/>
              <a:ext cx="4177216" cy="4888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20040" indent="-32004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Less than 1.5% of U.S. population has a doctoral degree.</a:t>
              </a:r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Few understand level of academic rigor </a:t>
              </a:r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You can’t expect others to respect boundaries</a:t>
              </a:r>
              <a:endParaRPr lang="en-US" sz="2200" dirty="0"/>
            </a:p>
            <a:p>
              <a:pPr marL="320040" indent="-32004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Boundary setting is not easy because family </a:t>
              </a:r>
              <a:r>
                <a:rPr lang="en-US" sz="2400" dirty="0"/>
                <a:t>members</a:t>
              </a:r>
              <a:r>
                <a:rPr lang="en-US" sz="2400" dirty="0" smtClean="0"/>
                <a:t>/ others </a:t>
              </a:r>
              <a:r>
                <a:rPr lang="en-US" sz="2400" dirty="0"/>
                <a:t>less </a:t>
              </a:r>
              <a:r>
                <a:rPr lang="en-US" sz="2400" dirty="0" smtClean="0"/>
                <a:t>accommodating of </a:t>
              </a:r>
              <a:r>
                <a:rPr lang="en-US" sz="2400" dirty="0"/>
                <a:t>long-term doctoral </a:t>
              </a:r>
              <a:r>
                <a:rPr lang="en-US" sz="2400" dirty="0" smtClean="0"/>
                <a:t>pursuit.</a:t>
              </a:r>
              <a:endParaRPr lang="en-US" sz="2400" dirty="0"/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Interferes </a:t>
              </a:r>
              <a:r>
                <a:rPr lang="en-US" sz="2200" dirty="0"/>
                <a:t>with </a:t>
              </a:r>
              <a:r>
                <a:rPr lang="en-US" sz="2200" dirty="0" smtClean="0"/>
                <a:t>life</a:t>
              </a:r>
              <a:endParaRPr lang="en-US" sz="2200" dirty="0"/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Must make sacrifices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3219" y="160654"/>
            <a:ext cx="8651415" cy="822960"/>
            <a:chOff x="193219" y="160654"/>
            <a:chExt cx="8422647" cy="822960"/>
          </a:xfrm>
        </p:grpSpPr>
        <p:grpSp>
          <p:nvGrpSpPr>
            <p:cNvPr id="21" name="Group 20"/>
            <p:cNvGrpSpPr/>
            <p:nvPr/>
          </p:nvGrpSpPr>
          <p:grpSpPr>
            <a:xfrm>
              <a:off x="193219" y="160654"/>
              <a:ext cx="8422647" cy="822959"/>
              <a:chOff x="193219" y="160654"/>
              <a:chExt cx="8422647" cy="82295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70868" y="227342"/>
                <a:ext cx="834499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Personal Relations: Boundaries Respected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35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612970" cy="5383950"/>
            <a:chOff x="286528" y="1071091"/>
            <a:chExt cx="8612970" cy="5383950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2E75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113581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114906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618488"/>
              <a:ext cx="3968076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Because family members/others have “</a:t>
              </a:r>
              <a:r>
                <a:rPr lang="en-US" sz="2400" dirty="0"/>
                <a:t>done </a:t>
              </a:r>
              <a:r>
                <a:rPr lang="en-US" sz="2400" dirty="0" smtClean="0"/>
                <a:t>school,” they know how to support you.</a:t>
              </a:r>
              <a:endParaRPr lang="en-US" sz="2400" dirty="0"/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Encouragement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Accountability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Financial support</a:t>
              </a:r>
            </a:p>
            <a:p>
              <a:pPr marL="365760" indent="-36576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200" dirty="0" smtClean="0"/>
                <a:t>Most friends know how to support you through the predictable short-term cycle  of events.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2282" y="1581912"/>
              <a:ext cx="4177216" cy="4873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You </a:t>
              </a:r>
              <a:r>
                <a:rPr lang="en-US" sz="2400" dirty="0"/>
                <a:t>must </a:t>
              </a:r>
              <a:r>
                <a:rPr lang="en-US" sz="2400" cap="all" dirty="0">
                  <a:solidFill>
                    <a:srgbClr val="005EA4"/>
                  </a:solidFill>
                </a:rPr>
                <a:t>intentionally</a:t>
              </a:r>
              <a:r>
                <a:rPr lang="en-US" sz="2400" dirty="0"/>
                <a:t> build </a:t>
              </a:r>
              <a:r>
                <a:rPr lang="en-US" sz="2400" dirty="0" smtClean="0"/>
                <a:t>support </a:t>
              </a:r>
              <a:r>
                <a:rPr lang="en-US" sz="2400" dirty="0"/>
                <a:t>systems </a:t>
              </a:r>
              <a:r>
                <a:rPr lang="en-US" sz="2400" dirty="0" smtClean="0"/>
                <a:t>to sustain you through the dissertation.</a:t>
              </a:r>
              <a:endParaRPr lang="en-US" sz="2400" dirty="0"/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Personal mentors/coaches</a:t>
              </a:r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Accountability partners</a:t>
              </a:r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Academic colleagues/cohort </a:t>
              </a:r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Outside experts/advisors</a:t>
              </a:r>
            </a:p>
            <a:p>
              <a:pPr marL="365760" indent="-365760">
                <a:spcBef>
                  <a:spcPts val="2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200" dirty="0"/>
                <a:t>D</a:t>
              </a:r>
              <a:r>
                <a:rPr lang="en-US" sz="2200" dirty="0" smtClean="0"/>
                <a:t>ifferent friends for different reasons during a long season</a:t>
              </a:r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“Chicken-Soup” types</a:t>
              </a:r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Hope givers</a:t>
              </a:r>
            </a:p>
            <a:p>
              <a:pPr marL="731520" lvl="1" indent="-27432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Laughter sharers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3219" y="160654"/>
            <a:ext cx="8651415" cy="822960"/>
            <a:chOff x="193219" y="160654"/>
            <a:chExt cx="8422647" cy="822960"/>
          </a:xfrm>
        </p:grpSpPr>
        <p:grpSp>
          <p:nvGrpSpPr>
            <p:cNvPr id="21" name="Group 20"/>
            <p:cNvGrpSpPr/>
            <p:nvPr/>
          </p:nvGrpSpPr>
          <p:grpSpPr>
            <a:xfrm>
              <a:off x="193219" y="160654"/>
              <a:ext cx="8422647" cy="822959"/>
              <a:chOff x="193219" y="160654"/>
              <a:chExt cx="8422647" cy="82295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70868" y="227342"/>
                <a:ext cx="834499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Personal Relations: Support Systems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4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54190"/>
            <a:ext cx="8415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People-Related Differences: Implications and Recommendations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224662"/>
            <a:ext cx="93309" cy="118872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36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032" y="1399032"/>
            <a:ext cx="88056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Font typeface="+mj-lt"/>
              <a:buAutoNum type="arabicPeriod"/>
            </a:pPr>
            <a:r>
              <a:rPr lang="en-US" sz="2400" dirty="0" smtClean="0"/>
              <a:t>Interaction with chair mostly through written communication, makes clarification difficult and extends feedback cycle. Therefore…</a:t>
            </a:r>
          </a:p>
          <a:p>
            <a:pPr marL="731520" lvl="1" indent="-27432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Identify other support systems like university writing/academic support center and outside consultants.</a:t>
            </a:r>
          </a:p>
          <a:p>
            <a:pPr marL="731520" lvl="1" indent="-27432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Frontload other work while waiting on feedback from chair (i.e., early chapter 5 discussion).</a:t>
            </a:r>
          </a:p>
          <a:p>
            <a:pPr marL="365760" indent="-365760">
              <a:spcBef>
                <a:spcPts val="400"/>
              </a:spcBef>
              <a:buFont typeface="+mj-lt"/>
              <a:buAutoNum type="arabicPeriod"/>
            </a:pPr>
            <a:r>
              <a:rPr lang="en-US" sz="2400" dirty="0" smtClean="0"/>
              <a:t>Student is novice researcher, </a:t>
            </a:r>
            <a:r>
              <a:rPr lang="en-US" sz="2400" dirty="0"/>
              <a:t>and most chairs have supervised </a:t>
            </a:r>
            <a:r>
              <a:rPr lang="en-US" sz="2400" dirty="0" smtClean="0"/>
              <a:t>  less than </a:t>
            </a:r>
            <a:r>
              <a:rPr lang="en-US" sz="2400" dirty="0"/>
              <a:t>10 dissertations to </a:t>
            </a:r>
            <a:r>
              <a:rPr lang="en-US" sz="2400" dirty="0" smtClean="0"/>
              <a:t>completion. Therefore… </a:t>
            </a:r>
          </a:p>
          <a:p>
            <a:pPr marL="731520" lvl="1" indent="-27432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Student should know how to be a </a:t>
            </a:r>
            <a:r>
              <a:rPr lang="en-US" sz="2200" dirty="0" smtClean="0"/>
              <a:t>beginner.</a:t>
            </a:r>
            <a:endParaRPr lang="en-US" sz="2200" dirty="0"/>
          </a:p>
          <a:p>
            <a:pPr marL="731520" lvl="1" indent="-27432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Use </a:t>
            </a:r>
            <a:r>
              <a:rPr lang="en-US" sz="2200" i="1" dirty="0"/>
              <a:t>ProQuest Theses &amp; Dissertations </a:t>
            </a:r>
            <a:r>
              <a:rPr lang="en-US" sz="2200" dirty="0"/>
              <a:t>database to learn more about chair’s experience and </a:t>
            </a:r>
            <a:r>
              <a:rPr lang="en-US" sz="2200" dirty="0" smtClean="0"/>
              <a:t>preferences.</a:t>
            </a:r>
            <a:endParaRPr lang="en-US" sz="2200" dirty="0"/>
          </a:p>
          <a:p>
            <a:pPr marL="731520" lvl="1" indent="-27432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Identify </a:t>
            </a:r>
            <a:r>
              <a:rPr lang="en-US" sz="2200" dirty="0" smtClean="0"/>
              <a:t>students </a:t>
            </a:r>
            <a:r>
              <a:rPr lang="en-US" sz="2200" dirty="0"/>
              <a:t>ahead of you in the dissertation process from whom you can gain “informal information.”</a:t>
            </a:r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9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415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People-Related Differences: Implications and Recommendations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224662"/>
            <a:ext cx="93309" cy="118872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37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032" y="1481328"/>
            <a:ext cx="8714232" cy="490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Font typeface="+mj-lt"/>
              <a:buAutoNum type="arabicPeriod" startAt="3"/>
            </a:pPr>
            <a:r>
              <a:rPr lang="en-US" sz="2400" dirty="0" smtClean="0"/>
              <a:t>Chair functions as a consultant/guide but may not be skilled at coaching, mentoring, or advising. Therefore…</a:t>
            </a:r>
          </a:p>
          <a:p>
            <a:pPr marL="731520" lvl="1" indent="-27432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Start with chapter outlines in order to avoid information overload.</a:t>
            </a:r>
          </a:p>
          <a:p>
            <a:pPr marL="731520" lvl="1" indent="-27432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Utilize university </a:t>
            </a:r>
            <a:r>
              <a:rPr lang="en-US" sz="2200" dirty="0"/>
              <a:t>writing/academic support center and outside </a:t>
            </a:r>
            <a:r>
              <a:rPr lang="en-US" sz="2200" dirty="0" smtClean="0"/>
              <a:t>consultants.</a:t>
            </a:r>
          </a:p>
          <a:p>
            <a:pPr marL="731520" lvl="1" indent="-27432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Be sure you have “hope givers” on your support </a:t>
            </a:r>
            <a:r>
              <a:rPr lang="en-US" sz="2200" dirty="0" smtClean="0"/>
              <a:t>team.</a:t>
            </a:r>
          </a:p>
          <a:p>
            <a:pPr marL="365760" indent="-365760">
              <a:spcBef>
                <a:spcPts val="500"/>
              </a:spcBef>
              <a:buFont typeface="+mj-lt"/>
              <a:buAutoNum type="arabicPeriod" startAt="3"/>
            </a:pPr>
            <a:r>
              <a:rPr lang="en-US" sz="2400" dirty="0"/>
              <a:t>Because interactions with chair and committee are minimal and sporadic, guidance can be limited. Therefore…</a:t>
            </a:r>
          </a:p>
          <a:p>
            <a:pPr marL="731520" lvl="1" indent="-27432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Be proactive in relationship </a:t>
            </a:r>
            <a:r>
              <a:rPr lang="en-US" sz="2200" dirty="0" smtClean="0"/>
              <a:t>building/management.</a:t>
            </a:r>
            <a:endParaRPr lang="en-US" sz="2200" dirty="0"/>
          </a:p>
          <a:p>
            <a:pPr marL="365760" indent="-365760">
              <a:spcBef>
                <a:spcPts val="500"/>
              </a:spcBef>
              <a:buFont typeface="+mj-lt"/>
              <a:buAutoNum type="arabicPeriod" startAt="3"/>
            </a:pPr>
            <a:r>
              <a:rPr lang="en-US" sz="2400" dirty="0"/>
              <a:t>Some chairs demand more of students than </a:t>
            </a:r>
            <a:r>
              <a:rPr lang="en-US" sz="2400" dirty="0" smtClean="0"/>
              <a:t>others. Therefore…</a:t>
            </a:r>
          </a:p>
          <a:p>
            <a:pPr marL="731520" lvl="1" indent="-27432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When negotiation is needed, appeal to an external standard by reviewing recently published dissertations from your university (</a:t>
            </a:r>
            <a:r>
              <a:rPr lang="en-US" sz="2200" i="1" dirty="0"/>
              <a:t>ProQuest Theses &amp; Dissertations </a:t>
            </a:r>
            <a:r>
              <a:rPr lang="en-US" sz="2200" dirty="0"/>
              <a:t>database).</a:t>
            </a:r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3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415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People-Related Differences: Implications and Recommendations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224662"/>
            <a:ext cx="93309" cy="118872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38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032" y="1600200"/>
            <a:ext cx="86868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200"/>
              </a:spcBef>
              <a:buFont typeface="+mj-lt"/>
              <a:buAutoNum type="arabicPeriod" startAt="6"/>
            </a:pPr>
            <a:r>
              <a:rPr lang="en-US" sz="2400" dirty="0" smtClean="0"/>
              <a:t>Universities </a:t>
            </a:r>
            <a:r>
              <a:rPr lang="en-US" sz="2400" dirty="0"/>
              <a:t>often change dissertation requirements (manuals, rubrics, templates</a:t>
            </a:r>
            <a:r>
              <a:rPr lang="en-US" sz="2400" dirty="0" smtClean="0"/>
              <a:t>) over a 4-5 year span. Therefore…</a:t>
            </a:r>
          </a:p>
          <a:p>
            <a:pPr marL="731520" lvl="1" indent="-27432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Check the university’s website regularly for updates on content, structure, and format.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 startAt="6"/>
            </a:pPr>
            <a:r>
              <a:rPr lang="en-US" sz="2400" dirty="0"/>
              <a:t>The role of a doctoral student at dissertation phase is expanded to that of an independent scholar. Therefore, the following skills are paramount to success</a:t>
            </a:r>
            <a:r>
              <a:rPr lang="en-US" sz="2400" dirty="0" smtClean="0"/>
              <a:t>…</a:t>
            </a:r>
          </a:p>
          <a:p>
            <a:pPr marL="731520" lvl="1" indent="-27432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Project management skills</a:t>
            </a:r>
          </a:p>
          <a:p>
            <a:pPr marL="731520" lvl="1" indent="-27432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Time management skills (free up your future)</a:t>
            </a:r>
          </a:p>
          <a:p>
            <a:pPr marL="731520" lvl="1" indent="-27432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Diplomacy skills</a:t>
            </a:r>
          </a:p>
          <a:p>
            <a:pPr marL="731520" lvl="1" indent="-27432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Negotiating </a:t>
            </a:r>
            <a:r>
              <a:rPr lang="en-US" sz="2200" dirty="0" smtClean="0"/>
              <a:t>skills</a:t>
            </a:r>
          </a:p>
          <a:p>
            <a:pPr marL="731520" lvl="1" indent="-27432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Resilience/stress management</a:t>
            </a:r>
            <a:endParaRPr lang="en-US" sz="2200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415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People-Related Differences: Implications and Recommendations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224662"/>
            <a:ext cx="93309" cy="118872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39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032" y="1600200"/>
            <a:ext cx="856792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600"/>
              </a:spcBef>
              <a:buFont typeface="+mj-lt"/>
              <a:buAutoNum type="arabicPeriod" startAt="8"/>
            </a:pPr>
            <a:r>
              <a:rPr lang="en-US" sz="2400" dirty="0" smtClean="0"/>
              <a:t>Boundary </a:t>
            </a:r>
            <a:r>
              <a:rPr lang="en-US" sz="2400" dirty="0"/>
              <a:t>setting is not easy because family </a:t>
            </a:r>
            <a:r>
              <a:rPr lang="en-US" sz="2400" dirty="0" smtClean="0"/>
              <a:t>members/others are not </a:t>
            </a:r>
            <a:r>
              <a:rPr lang="en-US" sz="2400" dirty="0"/>
              <a:t>accommodating of </a:t>
            </a:r>
            <a:r>
              <a:rPr lang="en-US" sz="2400" dirty="0" smtClean="0"/>
              <a:t>the long-term </a:t>
            </a:r>
            <a:r>
              <a:rPr lang="en-US" sz="2400" dirty="0"/>
              <a:t>doctoral pursuit</a:t>
            </a:r>
            <a:r>
              <a:rPr lang="en-US" sz="2400" dirty="0" smtClean="0"/>
              <a:t>. Therefore, consider…</a:t>
            </a:r>
          </a:p>
          <a:p>
            <a:pPr marL="7315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Adopting Covey’s classic time management Quadrant II Goals.</a:t>
            </a:r>
          </a:p>
          <a:p>
            <a:pPr marL="7315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Using pre-emptive strikes to avoid conflicts with family/others.</a:t>
            </a:r>
          </a:p>
          <a:p>
            <a:pPr marL="7315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Fictitious “Dissertation Class.”</a:t>
            </a:r>
          </a:p>
          <a:p>
            <a:pPr marL="365760" indent="-365760">
              <a:spcBef>
                <a:spcPts val="600"/>
              </a:spcBef>
              <a:buFont typeface="+mj-lt"/>
              <a:buAutoNum type="arabicPeriod" startAt="9"/>
            </a:pPr>
            <a:r>
              <a:rPr lang="en-US" sz="2400" dirty="0" smtClean="0"/>
              <a:t>Most </a:t>
            </a:r>
            <a:r>
              <a:rPr lang="en-US" sz="2400" dirty="0"/>
              <a:t>family </a:t>
            </a:r>
            <a:r>
              <a:rPr lang="en-US" sz="2400" dirty="0" smtClean="0"/>
              <a:t>members and friends don’t know </a:t>
            </a:r>
            <a:r>
              <a:rPr lang="en-US" sz="2400" dirty="0"/>
              <a:t>how to support </a:t>
            </a:r>
            <a:r>
              <a:rPr lang="en-US" sz="2400" dirty="0" smtClean="0"/>
              <a:t>you through the unpredictable long-term dissertation cycle. Therefore…</a:t>
            </a:r>
            <a:endParaRPr lang="en-US" sz="2400" dirty="0"/>
          </a:p>
          <a:p>
            <a:pPr marL="731520" lvl="1" indent="-27432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Be intentional about building a peer-scholar support system (i.e., study buddy library meetings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2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225148" y="199910"/>
            <a:ext cx="834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04040"/>
                </a:solidFill>
              </a:rPr>
              <a:t>Twelve Task-Related Differences</a:t>
            </a:r>
            <a:endParaRPr lang="en-US" sz="4000" b="1" dirty="0">
              <a:solidFill>
                <a:srgbClr val="7F7F7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3219" y="160654"/>
            <a:ext cx="93309" cy="822960"/>
            <a:chOff x="193219" y="160654"/>
            <a:chExt cx="93309" cy="832576"/>
          </a:xfrm>
        </p:grpSpPr>
        <p:sp>
          <p:nvSpPr>
            <p:cNvPr id="129" name="Rectangle 128"/>
            <p:cNvSpPr/>
            <p:nvPr/>
          </p:nvSpPr>
          <p:spPr>
            <a:xfrm rot="5400000">
              <a:off x="-207415" y="561288"/>
              <a:ext cx="832575" cy="313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5400000">
              <a:off x="-145414" y="561289"/>
              <a:ext cx="832575" cy="31308"/>
            </a:xfrm>
            <a:prstGeom prst="rect">
              <a:avLst/>
            </a:prstGeom>
            <a:solidFill>
              <a:srgbClr val="BEB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11211" y="1159320"/>
            <a:ext cx="4192574" cy="4449119"/>
            <a:chOff x="183825" y="726859"/>
            <a:chExt cx="5341419" cy="552066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13054" r="5135" b="17855"/>
            <a:stretch/>
          </p:blipFill>
          <p:spPr>
            <a:xfrm rot="17479">
              <a:off x="251894" y="5865292"/>
              <a:ext cx="5273350" cy="382228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83825" y="726859"/>
              <a:ext cx="5200942" cy="5364848"/>
              <a:chOff x="170872" y="732355"/>
              <a:chExt cx="5664734" cy="5843258"/>
            </a:xfrm>
            <a:effectLst/>
          </p:grpSpPr>
          <p:sp>
            <p:nvSpPr>
              <p:cNvPr id="31" name="Freeform 30"/>
              <p:cNvSpPr/>
              <p:nvPr/>
            </p:nvSpPr>
            <p:spPr>
              <a:xfrm>
                <a:off x="4636369" y="5294460"/>
                <a:ext cx="1199237" cy="1276596"/>
              </a:xfrm>
              <a:custGeom>
                <a:avLst/>
                <a:gdLst>
                  <a:gd name="connsiteX0" fmla="*/ 866193 w 1334361"/>
                  <a:gd name="connsiteY0" fmla="*/ 0 h 1420436"/>
                  <a:gd name="connsiteX1" fmla="*/ 1021700 w 1334361"/>
                  <a:gd name="connsiteY1" fmla="*/ 176628 h 1420436"/>
                  <a:gd name="connsiteX2" fmla="*/ 1333224 w 1334361"/>
                  <a:gd name="connsiteY2" fmla="*/ 1163721 h 1420436"/>
                  <a:gd name="connsiteX3" fmla="*/ 1136050 w 1334361"/>
                  <a:gd name="connsiteY3" fmla="*/ 1419507 h 1420436"/>
                  <a:gd name="connsiteX4" fmla="*/ 222803 w 1334361"/>
                  <a:gd name="connsiteY4" fmla="*/ 1420436 h 1420436"/>
                  <a:gd name="connsiteX5" fmla="*/ 222803 w 1334361"/>
                  <a:gd name="connsiteY5" fmla="*/ 1025823 h 1420436"/>
                  <a:gd name="connsiteX6" fmla="*/ 208497 w 1334361"/>
                  <a:gd name="connsiteY6" fmla="*/ 1025054 h 1420436"/>
                  <a:gd name="connsiteX7" fmla="*/ 185102 w 1334361"/>
                  <a:gd name="connsiteY7" fmla="*/ 1037392 h 1420436"/>
                  <a:gd name="connsiteX8" fmla="*/ 74590 w 1334361"/>
                  <a:gd name="connsiteY8" fmla="*/ 810230 h 1420436"/>
                  <a:gd name="connsiteX9" fmla="*/ 102540 w 1334361"/>
                  <a:gd name="connsiteY9" fmla="*/ 810662 h 1420436"/>
                  <a:gd name="connsiteX10" fmla="*/ 183179 w 1334361"/>
                  <a:gd name="connsiteY10" fmla="*/ 857450 h 1420436"/>
                  <a:gd name="connsiteX11" fmla="*/ 210000 w 1334361"/>
                  <a:gd name="connsiteY11" fmla="*/ 867496 h 1420436"/>
                  <a:gd name="connsiteX12" fmla="*/ 231547 w 1334361"/>
                  <a:gd name="connsiteY12" fmla="*/ 864514 h 1420436"/>
                  <a:gd name="connsiteX13" fmla="*/ 222803 w 1334361"/>
                  <a:gd name="connsiteY13" fmla="*/ 865724 h 1420436"/>
                  <a:gd name="connsiteX14" fmla="*/ 222803 w 1334361"/>
                  <a:gd name="connsiteY14" fmla="*/ 195595 h 1420436"/>
                  <a:gd name="connsiteX15" fmla="*/ 898382 w 1334361"/>
                  <a:gd name="connsiteY15" fmla="*/ 195595 h 1420436"/>
                  <a:gd name="connsiteX16" fmla="*/ 899417 w 1334361"/>
                  <a:gd name="connsiteY16" fmla="*/ 176352 h 1420436"/>
                  <a:gd name="connsiteX17" fmla="*/ 887079 w 1334361"/>
                  <a:gd name="connsiteY17" fmla="*/ 152957 h 1420436"/>
                  <a:gd name="connsiteX18" fmla="*/ 850015 w 1334361"/>
                  <a:gd name="connsiteY18" fmla="*/ 14742 h 14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34361" h="1420436">
                    <a:moveTo>
                      <a:pt x="866193" y="0"/>
                    </a:moveTo>
                    <a:lnTo>
                      <a:pt x="1021700" y="176628"/>
                    </a:lnTo>
                    <a:cubicBezTo>
                      <a:pt x="1222577" y="439586"/>
                      <a:pt x="1347717" y="763132"/>
                      <a:pt x="1333224" y="1163721"/>
                    </a:cubicBezTo>
                    <a:cubicBezTo>
                      <a:pt x="1261122" y="1395432"/>
                      <a:pt x="1139034" y="1418268"/>
                      <a:pt x="1136050" y="1419507"/>
                    </a:cubicBezTo>
                    <a:lnTo>
                      <a:pt x="222803" y="1420436"/>
                    </a:lnTo>
                    <a:lnTo>
                      <a:pt x="222803" y="1025823"/>
                    </a:lnTo>
                    <a:lnTo>
                      <a:pt x="208497" y="1025054"/>
                    </a:lnTo>
                    <a:cubicBezTo>
                      <a:pt x="200347" y="1026830"/>
                      <a:pt x="192369" y="1030882"/>
                      <a:pt x="185102" y="1037392"/>
                    </a:cubicBezTo>
                    <a:cubicBezTo>
                      <a:pt x="-15753" y="1224990"/>
                      <a:pt x="-54028" y="833958"/>
                      <a:pt x="74590" y="810230"/>
                    </a:cubicBezTo>
                    <a:cubicBezTo>
                      <a:pt x="83164" y="808647"/>
                      <a:pt x="92480" y="808698"/>
                      <a:pt x="102540" y="810662"/>
                    </a:cubicBezTo>
                    <a:cubicBezTo>
                      <a:pt x="125533" y="815149"/>
                      <a:pt x="152407" y="829630"/>
                      <a:pt x="183179" y="857450"/>
                    </a:cubicBezTo>
                    <a:cubicBezTo>
                      <a:pt x="192950" y="862920"/>
                      <a:pt x="201829" y="866305"/>
                      <a:pt x="210000" y="867496"/>
                    </a:cubicBezTo>
                    <a:lnTo>
                      <a:pt x="231547" y="864514"/>
                    </a:lnTo>
                    <a:lnTo>
                      <a:pt x="222803" y="865724"/>
                    </a:lnTo>
                    <a:lnTo>
                      <a:pt x="222803" y="195595"/>
                    </a:lnTo>
                    <a:lnTo>
                      <a:pt x="898382" y="195595"/>
                    </a:lnTo>
                    <a:lnTo>
                      <a:pt x="899417" y="176352"/>
                    </a:lnTo>
                    <a:cubicBezTo>
                      <a:pt x="897641" y="168203"/>
                      <a:pt x="893589" y="160224"/>
                      <a:pt x="887079" y="152957"/>
                    </a:cubicBezTo>
                    <a:cubicBezTo>
                      <a:pt x="829907" y="91745"/>
                      <a:pt x="826477" y="45632"/>
                      <a:pt x="850015" y="14742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>
                <a:innerShdw blurRad="38100" dist="254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487613" y="5470248"/>
                <a:ext cx="1353560" cy="1102180"/>
              </a:xfrm>
              <a:custGeom>
                <a:avLst/>
                <a:gdLst>
                  <a:gd name="connsiteX0" fmla="*/ 0 w 1506072"/>
                  <a:gd name="connsiteY0" fmla="*/ 0 h 1226368"/>
                  <a:gd name="connsiteX1" fmla="*/ 668136 w 1506072"/>
                  <a:gd name="connsiteY1" fmla="*/ 0 h 1226368"/>
                  <a:gd name="connsiteX2" fmla="*/ 668776 w 1506072"/>
                  <a:gd name="connsiteY2" fmla="*/ 734 h 1226368"/>
                  <a:gd name="connsiteX3" fmla="*/ 661855 w 1506072"/>
                  <a:gd name="connsiteY3" fmla="*/ 50136 h 1226368"/>
                  <a:gd name="connsiteX4" fmla="*/ 841797 w 1506072"/>
                  <a:gd name="connsiteY4" fmla="*/ 48213 h 1226368"/>
                  <a:gd name="connsiteX5" fmla="*/ 830772 w 1506072"/>
                  <a:gd name="connsiteY5" fmla="*/ 397 h 1226368"/>
                  <a:gd name="connsiteX6" fmla="*/ 831020 w 1506072"/>
                  <a:gd name="connsiteY6" fmla="*/ 0 h 1226368"/>
                  <a:gd name="connsiteX7" fmla="*/ 1506072 w 1506072"/>
                  <a:gd name="connsiteY7" fmla="*/ 0 h 1226368"/>
                  <a:gd name="connsiteX8" fmla="*/ 1506072 w 1506072"/>
                  <a:gd name="connsiteY8" fmla="*/ 669427 h 1226368"/>
                  <a:gd name="connsiteX9" fmla="*/ 1488193 w 1506072"/>
                  <a:gd name="connsiteY9" fmla="*/ 671902 h 1226368"/>
                  <a:gd name="connsiteX10" fmla="*/ 1461371 w 1506072"/>
                  <a:gd name="connsiteY10" fmla="*/ 661856 h 1226368"/>
                  <a:gd name="connsiteX11" fmla="*/ 1463294 w 1506072"/>
                  <a:gd name="connsiteY11" fmla="*/ 841798 h 1226368"/>
                  <a:gd name="connsiteX12" fmla="*/ 1486689 w 1506072"/>
                  <a:gd name="connsiteY12" fmla="*/ 829460 h 1226368"/>
                  <a:gd name="connsiteX13" fmla="*/ 1506072 w 1506072"/>
                  <a:gd name="connsiteY13" fmla="*/ 830502 h 1226368"/>
                  <a:gd name="connsiteX14" fmla="*/ 1506072 w 1506072"/>
                  <a:gd name="connsiteY14" fmla="*/ 1224836 h 1226368"/>
                  <a:gd name="connsiteX15" fmla="*/ 0 w 1506072"/>
                  <a:gd name="connsiteY15" fmla="*/ 1226368 h 1226368"/>
                  <a:gd name="connsiteX16" fmla="*/ 0 w 1506072"/>
                  <a:gd name="connsiteY16" fmla="*/ 864896 h 1226368"/>
                  <a:gd name="connsiteX17" fmla="*/ 5894 w 1506072"/>
                  <a:gd name="connsiteY17" fmla="*/ 854262 h 1226368"/>
                  <a:gd name="connsiteX18" fmla="*/ 74750 w 1506072"/>
                  <a:gd name="connsiteY18" fmla="*/ 844218 h 1226368"/>
                  <a:gd name="connsiteX19" fmla="*/ 72828 w 1506072"/>
                  <a:gd name="connsiteY19" fmla="*/ 664276 h 1226368"/>
                  <a:gd name="connsiteX20" fmla="*/ 2809 w 1506072"/>
                  <a:gd name="connsiteY20" fmla="*/ 661441 h 1226368"/>
                  <a:gd name="connsiteX21" fmla="*/ 0 w 1506072"/>
                  <a:gd name="connsiteY21" fmla="*/ 657196 h 1226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6368">
                    <a:moveTo>
                      <a:pt x="0" y="0"/>
                    </a:moveTo>
                    <a:lnTo>
                      <a:pt x="668136" y="0"/>
                    </a:lnTo>
                    <a:lnTo>
                      <a:pt x="668776" y="734"/>
                    </a:lnTo>
                    <a:cubicBezTo>
                      <a:pt x="675399" y="14622"/>
                      <a:pt x="672794" y="30593"/>
                      <a:pt x="661855" y="50136"/>
                    </a:cubicBezTo>
                    <a:cubicBezTo>
                      <a:pt x="439290" y="296311"/>
                      <a:pt x="1070488" y="293065"/>
                      <a:pt x="841797" y="48213"/>
                    </a:cubicBezTo>
                    <a:cubicBezTo>
                      <a:pt x="828776" y="33680"/>
                      <a:pt x="825592" y="16299"/>
                      <a:pt x="830772" y="397"/>
                    </a:cubicBezTo>
                    <a:lnTo>
                      <a:pt x="831020" y="0"/>
                    </a:lnTo>
                    <a:lnTo>
                      <a:pt x="1506072" y="0"/>
                    </a:lnTo>
                    <a:lnTo>
                      <a:pt x="1506072" y="669427"/>
                    </a:lnTo>
                    <a:lnTo>
                      <a:pt x="1488193" y="671902"/>
                    </a:lnTo>
                    <a:cubicBezTo>
                      <a:pt x="1480021" y="670711"/>
                      <a:pt x="1471143" y="667325"/>
                      <a:pt x="1461371" y="661856"/>
                    </a:cubicBezTo>
                    <a:cubicBezTo>
                      <a:pt x="1215196" y="439291"/>
                      <a:pt x="1218442" y="1070488"/>
                      <a:pt x="1463294" y="841798"/>
                    </a:cubicBezTo>
                    <a:cubicBezTo>
                      <a:pt x="1470561" y="835287"/>
                      <a:pt x="1478539" y="831236"/>
                      <a:pt x="1486689" y="829460"/>
                    </a:cubicBezTo>
                    <a:lnTo>
                      <a:pt x="1506072" y="830502"/>
                    </a:lnTo>
                    <a:lnTo>
                      <a:pt x="1506072" y="1224836"/>
                    </a:lnTo>
                    <a:lnTo>
                      <a:pt x="0" y="1226368"/>
                    </a:lnTo>
                    <a:lnTo>
                      <a:pt x="0" y="864896"/>
                    </a:lnTo>
                    <a:lnTo>
                      <a:pt x="5894" y="854262"/>
                    </a:lnTo>
                    <a:cubicBezTo>
                      <a:pt x="24158" y="830153"/>
                      <a:pt x="45436" y="827810"/>
                      <a:pt x="74750" y="844218"/>
                    </a:cubicBezTo>
                    <a:cubicBezTo>
                      <a:pt x="320925" y="1066783"/>
                      <a:pt x="317679" y="435585"/>
                      <a:pt x="72828" y="664276"/>
                    </a:cubicBezTo>
                    <a:cubicBezTo>
                      <a:pt x="51027" y="683807"/>
                      <a:pt x="22821" y="681207"/>
                      <a:pt x="2809" y="661441"/>
                    </a:cubicBezTo>
                    <a:lnTo>
                      <a:pt x="0" y="657196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624510" y="4774517"/>
                <a:ext cx="820196" cy="700293"/>
              </a:xfrm>
              <a:custGeom>
                <a:avLst/>
                <a:gdLst>
                  <a:gd name="connsiteX0" fmla="*/ 235998 w 912611"/>
                  <a:gd name="connsiteY0" fmla="*/ 114828 h 779198"/>
                  <a:gd name="connsiteX1" fmla="*/ 268949 w 912611"/>
                  <a:gd name="connsiteY1" fmla="*/ 131588 h 779198"/>
                  <a:gd name="connsiteX2" fmla="*/ 871035 w 912611"/>
                  <a:gd name="connsiteY2" fmla="*/ 569040 h 779198"/>
                  <a:gd name="connsiteX3" fmla="*/ 879388 w 912611"/>
                  <a:gd name="connsiteY3" fmla="*/ 578529 h 779198"/>
                  <a:gd name="connsiteX4" fmla="*/ 863209 w 912611"/>
                  <a:gd name="connsiteY4" fmla="*/ 593271 h 779198"/>
                  <a:gd name="connsiteX5" fmla="*/ 900273 w 912611"/>
                  <a:gd name="connsiteY5" fmla="*/ 731486 h 779198"/>
                  <a:gd name="connsiteX6" fmla="*/ 912611 w 912611"/>
                  <a:gd name="connsiteY6" fmla="*/ 754881 h 779198"/>
                  <a:gd name="connsiteX7" fmla="*/ 911304 w 912611"/>
                  <a:gd name="connsiteY7" fmla="*/ 779198 h 779198"/>
                  <a:gd name="connsiteX8" fmla="*/ 235998 w 912611"/>
                  <a:gd name="connsiteY8" fmla="*/ 779198 h 779198"/>
                  <a:gd name="connsiteX9" fmla="*/ 4129 w 912611"/>
                  <a:gd name="connsiteY9" fmla="*/ 0 h 779198"/>
                  <a:gd name="connsiteX10" fmla="*/ 51386 w 912611"/>
                  <a:gd name="connsiteY10" fmla="*/ 20927 h 779198"/>
                  <a:gd name="connsiteX11" fmla="*/ 212337 w 912611"/>
                  <a:gd name="connsiteY11" fmla="*/ 102793 h 779198"/>
                  <a:gd name="connsiteX12" fmla="*/ 208491 w 912611"/>
                  <a:gd name="connsiteY12" fmla="*/ 102586 h 779198"/>
                  <a:gd name="connsiteX13" fmla="*/ 185095 w 912611"/>
                  <a:gd name="connsiteY13" fmla="*/ 114924 h 779198"/>
                  <a:gd name="connsiteX14" fmla="*/ 0 w 912611"/>
                  <a:gd name="connsiteY14" fmla="*/ 27250 h 779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2611" h="779198">
                    <a:moveTo>
                      <a:pt x="235998" y="114828"/>
                    </a:moveTo>
                    <a:lnTo>
                      <a:pt x="268949" y="131588"/>
                    </a:lnTo>
                    <a:cubicBezTo>
                      <a:pt x="485290" y="250267"/>
                      <a:pt x="694971" y="393770"/>
                      <a:pt x="871035" y="569040"/>
                    </a:cubicBezTo>
                    <a:lnTo>
                      <a:pt x="879388" y="578529"/>
                    </a:lnTo>
                    <a:lnTo>
                      <a:pt x="863209" y="593271"/>
                    </a:lnTo>
                    <a:cubicBezTo>
                      <a:pt x="839671" y="624161"/>
                      <a:pt x="843101" y="670273"/>
                      <a:pt x="900273" y="731486"/>
                    </a:cubicBezTo>
                    <a:cubicBezTo>
                      <a:pt x="906784" y="738753"/>
                      <a:pt x="910835" y="746732"/>
                      <a:pt x="912611" y="754881"/>
                    </a:cubicBezTo>
                    <a:lnTo>
                      <a:pt x="911304" y="779198"/>
                    </a:lnTo>
                    <a:lnTo>
                      <a:pt x="235998" y="779198"/>
                    </a:lnTo>
                    <a:close/>
                    <a:moveTo>
                      <a:pt x="4129" y="0"/>
                    </a:moveTo>
                    <a:lnTo>
                      <a:pt x="51386" y="20927"/>
                    </a:lnTo>
                    <a:lnTo>
                      <a:pt x="212337" y="102793"/>
                    </a:lnTo>
                    <a:lnTo>
                      <a:pt x="208491" y="102586"/>
                    </a:lnTo>
                    <a:cubicBezTo>
                      <a:pt x="200341" y="104362"/>
                      <a:pt x="192362" y="108414"/>
                      <a:pt x="185095" y="114924"/>
                    </a:cubicBezTo>
                    <a:cubicBezTo>
                      <a:pt x="62670" y="229269"/>
                      <a:pt x="646" y="128643"/>
                      <a:pt x="0" y="27250"/>
                    </a:cubicBez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487613" y="2772251"/>
                <a:ext cx="613856" cy="1353560"/>
              </a:xfrm>
              <a:custGeom>
                <a:avLst/>
                <a:gdLst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2825 w 683022"/>
                  <a:gd name="connsiteY15" fmla="*/ 664276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  <a:gd name="connsiteX0" fmla="*/ 0 w 683022"/>
                  <a:gd name="connsiteY0" fmla="*/ 0 h 1506072"/>
                  <a:gd name="connsiteX1" fmla="*/ 669951 w 683022"/>
                  <a:gd name="connsiteY1" fmla="*/ 0 h 1506072"/>
                  <a:gd name="connsiteX2" fmla="*/ 671901 w 683022"/>
                  <a:gd name="connsiteY2" fmla="*/ 14093 h 1506072"/>
                  <a:gd name="connsiteX3" fmla="*/ 661855 w 683022"/>
                  <a:gd name="connsiteY3" fmla="*/ 40915 h 1506072"/>
                  <a:gd name="connsiteX4" fmla="*/ 681283 w 683022"/>
                  <a:gd name="connsiteY4" fmla="*/ 213050 h 1506072"/>
                  <a:gd name="connsiteX5" fmla="*/ 683022 w 683022"/>
                  <a:gd name="connsiteY5" fmla="*/ 213313 h 1506072"/>
                  <a:gd name="connsiteX6" fmla="*/ 675046 w 683022"/>
                  <a:gd name="connsiteY6" fmla="*/ 262812 h 1506072"/>
                  <a:gd name="connsiteX7" fmla="*/ 484346 w 683022"/>
                  <a:gd name="connsiteY7" fmla="*/ 545724 h 1506072"/>
                  <a:gd name="connsiteX8" fmla="*/ 115555 w 683022"/>
                  <a:gd name="connsiteY8" fmla="*/ 1268161 h 1506072"/>
                  <a:gd name="connsiteX9" fmla="*/ 60448 w 683022"/>
                  <a:gd name="connsiteY9" fmla="*/ 1470903 h 1506072"/>
                  <a:gd name="connsiteX10" fmla="*/ 62123 w 683022"/>
                  <a:gd name="connsiteY10" fmla="*/ 1506072 h 1506072"/>
                  <a:gd name="connsiteX11" fmla="*/ 0 w 683022"/>
                  <a:gd name="connsiteY11" fmla="*/ 1506072 h 1506072"/>
                  <a:gd name="connsiteX12" fmla="*/ 0 w 683022"/>
                  <a:gd name="connsiteY12" fmla="*/ 864891 h 1506072"/>
                  <a:gd name="connsiteX13" fmla="*/ 5891 w 683022"/>
                  <a:gd name="connsiteY13" fmla="*/ 854262 h 1506072"/>
                  <a:gd name="connsiteX14" fmla="*/ 77879 w 683022"/>
                  <a:gd name="connsiteY14" fmla="*/ 834822 h 1506072"/>
                  <a:gd name="connsiteX15" fmla="*/ 75784 w 683022"/>
                  <a:gd name="connsiteY15" fmla="*/ 673153 h 1506072"/>
                  <a:gd name="connsiteX16" fmla="*/ 2806 w 683022"/>
                  <a:gd name="connsiteY16" fmla="*/ 661441 h 1506072"/>
                  <a:gd name="connsiteX17" fmla="*/ 0 w 683022"/>
                  <a:gd name="connsiteY17" fmla="*/ 657200 h 1506072"/>
                  <a:gd name="connsiteX18" fmla="*/ 0 w 683022"/>
                  <a:gd name="connsiteY18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83022" h="1506072">
                    <a:moveTo>
                      <a:pt x="0" y="0"/>
                    </a:moveTo>
                    <a:lnTo>
                      <a:pt x="669951" y="0"/>
                    </a:lnTo>
                    <a:lnTo>
                      <a:pt x="671901" y="14093"/>
                    </a:lnTo>
                    <a:cubicBezTo>
                      <a:pt x="670710" y="22265"/>
                      <a:pt x="667325" y="31143"/>
                      <a:pt x="661855" y="40915"/>
                    </a:cubicBezTo>
                    <a:cubicBezTo>
                      <a:pt x="578393" y="133231"/>
                      <a:pt x="614992" y="190472"/>
                      <a:pt x="681283" y="213050"/>
                    </a:cubicBezTo>
                    <a:lnTo>
                      <a:pt x="683022" y="213313"/>
                    </a:lnTo>
                    <a:lnTo>
                      <a:pt x="675046" y="262812"/>
                    </a:lnTo>
                    <a:cubicBezTo>
                      <a:pt x="640068" y="410121"/>
                      <a:pt x="574746" y="531231"/>
                      <a:pt x="484346" y="545724"/>
                    </a:cubicBezTo>
                    <a:cubicBezTo>
                      <a:pt x="419045" y="804953"/>
                      <a:pt x="342297" y="975301"/>
                      <a:pt x="115555" y="1268161"/>
                    </a:cubicBezTo>
                    <a:cubicBezTo>
                      <a:pt x="79136" y="1315769"/>
                      <a:pt x="61807" y="1390863"/>
                      <a:pt x="60448" y="1470903"/>
                    </a:cubicBezTo>
                    <a:cubicBezTo>
                      <a:pt x="61006" y="1482626"/>
                      <a:pt x="61565" y="1494349"/>
                      <a:pt x="62123" y="1506072"/>
                    </a:cubicBezTo>
                    <a:lnTo>
                      <a:pt x="0" y="1506072"/>
                    </a:lnTo>
                    <a:lnTo>
                      <a:pt x="0" y="864891"/>
                    </a:lnTo>
                    <a:lnTo>
                      <a:pt x="5891" y="854262"/>
                    </a:lnTo>
                    <a:cubicBezTo>
                      <a:pt x="24155" y="830153"/>
                      <a:pt x="48565" y="818415"/>
                      <a:pt x="77879" y="834822"/>
                    </a:cubicBezTo>
                    <a:cubicBezTo>
                      <a:pt x="305117" y="1060093"/>
                      <a:pt x="307109" y="467627"/>
                      <a:pt x="75784" y="673153"/>
                    </a:cubicBezTo>
                    <a:cubicBezTo>
                      <a:pt x="53983" y="692684"/>
                      <a:pt x="22818" y="681206"/>
                      <a:pt x="2806" y="661441"/>
                    </a:cubicBezTo>
                    <a:lnTo>
                      <a:pt x="0" y="657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570997" y="732355"/>
                <a:ext cx="1921179" cy="891066"/>
              </a:xfrm>
              <a:custGeom>
                <a:avLst/>
                <a:gdLst>
                  <a:gd name="connsiteX0" fmla="*/ 1607463 w 2137647"/>
                  <a:gd name="connsiteY0" fmla="*/ 0 h 991466"/>
                  <a:gd name="connsiteX1" fmla="*/ 2099735 w 2137647"/>
                  <a:gd name="connsiteY1" fmla="*/ 175271 h 991466"/>
                  <a:gd name="connsiteX2" fmla="*/ 2137647 w 2137647"/>
                  <a:gd name="connsiteY2" fmla="*/ 189171 h 991466"/>
                  <a:gd name="connsiteX3" fmla="*/ 2137647 w 2137647"/>
                  <a:gd name="connsiteY3" fmla="*/ 773819 h 991466"/>
                  <a:gd name="connsiteX4" fmla="*/ 1461526 w 2137647"/>
                  <a:gd name="connsiteY4" fmla="*/ 773819 h 991466"/>
                  <a:gd name="connsiteX5" fmla="*/ 1461034 w 2137647"/>
                  <a:gd name="connsiteY5" fmla="*/ 782970 h 991466"/>
                  <a:gd name="connsiteX6" fmla="*/ 1473372 w 2137647"/>
                  <a:gd name="connsiteY6" fmla="*/ 806365 h 991466"/>
                  <a:gd name="connsiteX7" fmla="*/ 1293430 w 2137647"/>
                  <a:gd name="connsiteY7" fmla="*/ 808287 h 991466"/>
                  <a:gd name="connsiteX8" fmla="*/ 1303476 w 2137647"/>
                  <a:gd name="connsiteY8" fmla="*/ 781466 h 991466"/>
                  <a:gd name="connsiteX9" fmla="*/ 1302418 w 2137647"/>
                  <a:gd name="connsiteY9" fmla="*/ 773819 h 991466"/>
                  <a:gd name="connsiteX10" fmla="*/ 636653 w 2137647"/>
                  <a:gd name="connsiteY10" fmla="*/ 773819 h 991466"/>
                  <a:gd name="connsiteX11" fmla="*/ 631575 w 2137647"/>
                  <a:gd name="connsiteY11" fmla="*/ 773819 h 991466"/>
                  <a:gd name="connsiteX12" fmla="*/ 210726 w 2137647"/>
                  <a:gd name="connsiteY12" fmla="*/ 773819 h 991466"/>
                  <a:gd name="connsiteX13" fmla="*/ 167519 w 2137647"/>
                  <a:gd name="connsiteY13" fmla="*/ 757656 h 991466"/>
                  <a:gd name="connsiteX14" fmla="*/ 664 w 2137647"/>
                  <a:gd name="connsiteY14" fmla="*/ 686082 h 991466"/>
                  <a:gd name="connsiteX15" fmla="*/ 0 w 2137647"/>
                  <a:gd name="connsiteY15" fmla="*/ 685685 h 991466"/>
                  <a:gd name="connsiteX16" fmla="*/ 6943 w 2137647"/>
                  <a:gd name="connsiteY16" fmla="*/ 676346 h 991466"/>
                  <a:gd name="connsiteX17" fmla="*/ 21242 w 2137647"/>
                  <a:gd name="connsiteY17" fmla="*/ 607364 h 991466"/>
                  <a:gd name="connsiteX18" fmla="*/ 10153 w 2137647"/>
                  <a:gd name="connsiteY18" fmla="*/ 585084 h 991466"/>
                  <a:gd name="connsiteX19" fmla="*/ 54685 w 2137647"/>
                  <a:gd name="connsiteY19" fmla="*/ 569111 h 991466"/>
                  <a:gd name="connsiteX20" fmla="*/ 589365 w 2137647"/>
                  <a:gd name="connsiteY20" fmla="*/ 378052 h 991466"/>
                  <a:gd name="connsiteX21" fmla="*/ 631575 w 2137647"/>
                  <a:gd name="connsiteY21" fmla="*/ 362737 h 991466"/>
                  <a:gd name="connsiteX22" fmla="*/ 631575 w 2137647"/>
                  <a:gd name="connsiteY22" fmla="*/ 362737 h 991466"/>
                  <a:gd name="connsiteX23" fmla="*/ 808911 w 2137647"/>
                  <a:gd name="connsiteY23" fmla="*/ 298398 h 99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37647" h="991466">
                    <a:moveTo>
                      <a:pt x="1607463" y="0"/>
                    </a:moveTo>
                    <a:cubicBezTo>
                      <a:pt x="1673138" y="20672"/>
                      <a:pt x="1862991" y="88691"/>
                      <a:pt x="2099735" y="175271"/>
                    </a:cubicBezTo>
                    <a:lnTo>
                      <a:pt x="2137647" y="189171"/>
                    </a:lnTo>
                    <a:lnTo>
                      <a:pt x="2137647" y="773819"/>
                    </a:lnTo>
                    <a:lnTo>
                      <a:pt x="1461526" y="773819"/>
                    </a:lnTo>
                    <a:lnTo>
                      <a:pt x="1461034" y="782970"/>
                    </a:lnTo>
                    <a:cubicBezTo>
                      <a:pt x="1462810" y="791120"/>
                      <a:pt x="1466862" y="799098"/>
                      <a:pt x="1473372" y="806365"/>
                    </a:cubicBezTo>
                    <a:cubicBezTo>
                      <a:pt x="1702063" y="1051216"/>
                      <a:pt x="1065454" y="1054463"/>
                      <a:pt x="1293430" y="808287"/>
                    </a:cubicBezTo>
                    <a:cubicBezTo>
                      <a:pt x="1298900" y="798516"/>
                      <a:pt x="1302285" y="789637"/>
                      <a:pt x="1303476" y="781466"/>
                    </a:cubicBezTo>
                    <a:lnTo>
                      <a:pt x="1302418" y="773819"/>
                    </a:lnTo>
                    <a:lnTo>
                      <a:pt x="636653" y="773819"/>
                    </a:lnTo>
                    <a:lnTo>
                      <a:pt x="631575" y="773819"/>
                    </a:lnTo>
                    <a:lnTo>
                      <a:pt x="210726" y="773819"/>
                    </a:lnTo>
                    <a:lnTo>
                      <a:pt x="167519" y="757656"/>
                    </a:lnTo>
                    <a:cubicBezTo>
                      <a:pt x="106216" y="734130"/>
                      <a:pt x="46759" y="709684"/>
                      <a:pt x="664" y="686082"/>
                    </a:cubicBezTo>
                    <a:lnTo>
                      <a:pt x="0" y="685685"/>
                    </a:lnTo>
                    <a:lnTo>
                      <a:pt x="6943" y="676346"/>
                    </a:lnTo>
                    <a:cubicBezTo>
                      <a:pt x="22260" y="649468"/>
                      <a:pt x="25911" y="626479"/>
                      <a:pt x="21242" y="607364"/>
                    </a:cubicBezTo>
                    <a:lnTo>
                      <a:pt x="10153" y="585084"/>
                    </a:lnTo>
                    <a:lnTo>
                      <a:pt x="54685" y="569111"/>
                    </a:lnTo>
                    <a:cubicBezTo>
                      <a:pt x="204201" y="515752"/>
                      <a:pt x="380718" y="453301"/>
                      <a:pt x="589365" y="378052"/>
                    </a:cubicBezTo>
                    <a:lnTo>
                      <a:pt x="631575" y="362737"/>
                    </a:lnTo>
                    <a:lnTo>
                      <a:pt x="631575" y="362737"/>
                    </a:lnTo>
                    <a:lnTo>
                      <a:pt x="808911" y="298398"/>
                    </a:ln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487613" y="900698"/>
                <a:ext cx="1063937" cy="527116"/>
              </a:xfrm>
              <a:custGeom>
                <a:avLst/>
                <a:gdLst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  <a:gd name="connsiteX0" fmla="*/ 0 w 1183816"/>
                  <a:gd name="connsiteY0" fmla="*/ 0 h 586509"/>
                  <a:gd name="connsiteX1" fmla="*/ 89086 w 1183816"/>
                  <a:gd name="connsiteY1" fmla="*/ 32664 h 586509"/>
                  <a:gd name="connsiteX2" fmla="*/ 1183816 w 1183816"/>
                  <a:gd name="connsiteY2" fmla="*/ 442243 h 586509"/>
                  <a:gd name="connsiteX3" fmla="*/ 931168 w 1183816"/>
                  <a:gd name="connsiteY3" fmla="*/ 585071 h 586509"/>
                  <a:gd name="connsiteX4" fmla="*/ 928758 w 1183816"/>
                  <a:gd name="connsiteY4" fmla="*/ 586509 h 586509"/>
                  <a:gd name="connsiteX5" fmla="*/ 844485 w 1183816"/>
                  <a:gd name="connsiteY5" fmla="*/ 586509 h 586509"/>
                  <a:gd name="connsiteX6" fmla="*/ 837296 w 1183816"/>
                  <a:gd name="connsiteY6" fmla="*/ 578265 h 586509"/>
                  <a:gd name="connsiteX7" fmla="*/ 844217 w 1183816"/>
                  <a:gd name="connsiteY7" fmla="*/ 528864 h 586509"/>
                  <a:gd name="connsiteX8" fmla="*/ 664275 w 1183816"/>
                  <a:gd name="connsiteY8" fmla="*/ 530786 h 586509"/>
                  <a:gd name="connsiteX9" fmla="*/ 675300 w 1183816"/>
                  <a:gd name="connsiteY9" fmla="*/ 578602 h 586509"/>
                  <a:gd name="connsiteX10" fmla="*/ 670365 w 1183816"/>
                  <a:gd name="connsiteY10" fmla="*/ 586509 h 586509"/>
                  <a:gd name="connsiteX11" fmla="*/ 0 w 1183816"/>
                  <a:gd name="connsiteY11" fmla="*/ 586509 h 586509"/>
                  <a:gd name="connsiteX12" fmla="*/ 0 w 1183816"/>
                  <a:gd name="connsiteY12" fmla="*/ 0 h 58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83816" h="586509">
                    <a:moveTo>
                      <a:pt x="0" y="0"/>
                    </a:moveTo>
                    <a:lnTo>
                      <a:pt x="89086" y="32664"/>
                    </a:lnTo>
                    <a:lnTo>
                      <a:pt x="1183816" y="442243"/>
                    </a:lnTo>
                    <a:cubicBezTo>
                      <a:pt x="1100717" y="487878"/>
                      <a:pt x="1016917" y="535227"/>
                      <a:pt x="931168" y="585071"/>
                    </a:cubicBezTo>
                    <a:lnTo>
                      <a:pt x="928758" y="586509"/>
                    </a:lnTo>
                    <a:lnTo>
                      <a:pt x="844485" y="586509"/>
                    </a:lnTo>
                    <a:lnTo>
                      <a:pt x="837296" y="578265"/>
                    </a:lnTo>
                    <a:cubicBezTo>
                      <a:pt x="830674" y="564378"/>
                      <a:pt x="833279" y="548407"/>
                      <a:pt x="844217" y="528864"/>
                    </a:cubicBezTo>
                    <a:cubicBezTo>
                      <a:pt x="1035786" y="287855"/>
                      <a:pt x="455776" y="291704"/>
                      <a:pt x="664275" y="530786"/>
                    </a:cubicBezTo>
                    <a:cubicBezTo>
                      <a:pt x="677296" y="545320"/>
                      <a:pt x="680481" y="562700"/>
                      <a:pt x="675300" y="578602"/>
                    </a:cubicBezTo>
                    <a:lnTo>
                      <a:pt x="670365" y="586509"/>
                    </a:lnTo>
                    <a:lnTo>
                      <a:pt x="0" y="5865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487613" y="1211376"/>
                <a:ext cx="842656" cy="1752587"/>
              </a:xfrm>
              <a:custGeom>
                <a:avLst/>
                <a:gdLst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  <a:gd name="connsiteX0" fmla="*/ 751949 w 937602"/>
                  <a:gd name="connsiteY0" fmla="*/ 6 h 1950059"/>
                  <a:gd name="connsiteX1" fmla="*/ 844217 w 937602"/>
                  <a:gd name="connsiteY1" fmla="*/ 183180 h 1950059"/>
                  <a:gd name="connsiteX2" fmla="*/ 837296 w 937602"/>
                  <a:gd name="connsiteY2" fmla="*/ 232581 h 1950059"/>
                  <a:gd name="connsiteX3" fmla="*/ 840059 w 937602"/>
                  <a:gd name="connsiteY3" fmla="*/ 235750 h 1950059"/>
                  <a:gd name="connsiteX4" fmla="*/ 937602 w 937602"/>
                  <a:gd name="connsiteY4" fmla="*/ 235750 h 1950059"/>
                  <a:gd name="connsiteX5" fmla="*/ 931168 w 937602"/>
                  <a:gd name="connsiteY5" fmla="*/ 239388 h 1950059"/>
                  <a:gd name="connsiteX6" fmla="*/ 666830 w 937602"/>
                  <a:gd name="connsiteY6" fmla="*/ 397179 h 1950059"/>
                  <a:gd name="connsiteX7" fmla="*/ 572663 w 937602"/>
                  <a:gd name="connsiteY7" fmla="*/ 1416987 h 1950059"/>
                  <a:gd name="connsiteX8" fmla="*/ 699712 w 937602"/>
                  <a:gd name="connsiteY8" fmla="*/ 1846496 h 1950059"/>
                  <a:gd name="connsiteX9" fmla="*/ 683023 w 937602"/>
                  <a:gd name="connsiteY9" fmla="*/ 1950059 h 1950059"/>
                  <a:gd name="connsiteX10" fmla="*/ 681283 w 937602"/>
                  <a:gd name="connsiteY10" fmla="*/ 1949796 h 1950059"/>
                  <a:gd name="connsiteX11" fmla="*/ 661855 w 937602"/>
                  <a:gd name="connsiteY11" fmla="*/ 1777661 h 1950059"/>
                  <a:gd name="connsiteX12" fmla="*/ 671901 w 937602"/>
                  <a:gd name="connsiteY12" fmla="*/ 1750839 h 1950059"/>
                  <a:gd name="connsiteX13" fmla="*/ 670653 w 937602"/>
                  <a:gd name="connsiteY13" fmla="*/ 1741822 h 1950059"/>
                  <a:gd name="connsiteX14" fmla="*/ 0 w 937602"/>
                  <a:gd name="connsiteY14" fmla="*/ 1741822 h 1950059"/>
                  <a:gd name="connsiteX15" fmla="*/ 0 w 937602"/>
                  <a:gd name="connsiteY15" fmla="*/ 1072457 h 1950059"/>
                  <a:gd name="connsiteX16" fmla="*/ 18318 w 937602"/>
                  <a:gd name="connsiteY16" fmla="*/ 1069922 h 1950059"/>
                  <a:gd name="connsiteX17" fmla="*/ 45139 w 937602"/>
                  <a:gd name="connsiteY17" fmla="*/ 1079967 h 1950059"/>
                  <a:gd name="connsiteX18" fmla="*/ 43217 w 937602"/>
                  <a:gd name="connsiteY18" fmla="*/ 900026 h 1950059"/>
                  <a:gd name="connsiteX19" fmla="*/ 19822 w 937602"/>
                  <a:gd name="connsiteY19" fmla="*/ 912364 h 1950059"/>
                  <a:gd name="connsiteX20" fmla="*/ 0 w 937602"/>
                  <a:gd name="connsiteY20" fmla="*/ 911298 h 1950059"/>
                  <a:gd name="connsiteX21" fmla="*/ 0 w 937602"/>
                  <a:gd name="connsiteY21" fmla="*/ 235750 h 1950059"/>
                  <a:gd name="connsiteX22" fmla="*/ 673532 w 937602"/>
                  <a:gd name="connsiteY22" fmla="*/ 235750 h 1950059"/>
                  <a:gd name="connsiteX23" fmla="*/ 675300 w 937602"/>
                  <a:gd name="connsiteY23" fmla="*/ 232918 h 1950059"/>
                  <a:gd name="connsiteX24" fmla="*/ 664275 w 937602"/>
                  <a:gd name="connsiteY24" fmla="*/ 185102 h 1950059"/>
                  <a:gd name="connsiteX25" fmla="*/ 751949 w 937602"/>
                  <a:gd name="connsiteY25" fmla="*/ 6 h 195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37602" h="1950059">
                    <a:moveTo>
                      <a:pt x="751949" y="6"/>
                    </a:moveTo>
                    <a:cubicBezTo>
                      <a:pt x="853341" y="-640"/>
                      <a:pt x="955500" y="60092"/>
                      <a:pt x="844217" y="183180"/>
                    </a:cubicBezTo>
                    <a:cubicBezTo>
                      <a:pt x="833278" y="202723"/>
                      <a:pt x="830673" y="218694"/>
                      <a:pt x="837296" y="232581"/>
                    </a:cubicBezTo>
                    <a:lnTo>
                      <a:pt x="840059" y="235750"/>
                    </a:lnTo>
                    <a:lnTo>
                      <a:pt x="937602" y="235750"/>
                    </a:lnTo>
                    <a:lnTo>
                      <a:pt x="931168" y="239388"/>
                    </a:lnTo>
                    <a:cubicBezTo>
                      <a:pt x="845419" y="289231"/>
                      <a:pt x="757722" y="341569"/>
                      <a:pt x="666830" y="397179"/>
                    </a:cubicBezTo>
                    <a:cubicBezTo>
                      <a:pt x="559522" y="618613"/>
                      <a:pt x="584003" y="1187235"/>
                      <a:pt x="572663" y="1416987"/>
                    </a:cubicBezTo>
                    <a:cubicBezTo>
                      <a:pt x="680407" y="1432000"/>
                      <a:pt x="718594" y="1638709"/>
                      <a:pt x="699712" y="1846496"/>
                    </a:cubicBezTo>
                    <a:lnTo>
                      <a:pt x="683023" y="1950059"/>
                    </a:lnTo>
                    <a:lnTo>
                      <a:pt x="681283" y="1949796"/>
                    </a:lnTo>
                    <a:cubicBezTo>
                      <a:pt x="614992" y="1927218"/>
                      <a:pt x="578393" y="1869977"/>
                      <a:pt x="661855" y="1777661"/>
                    </a:cubicBezTo>
                    <a:cubicBezTo>
                      <a:pt x="667325" y="1767889"/>
                      <a:pt x="670710" y="1759011"/>
                      <a:pt x="671901" y="1750839"/>
                    </a:cubicBezTo>
                    <a:lnTo>
                      <a:pt x="670653" y="1741822"/>
                    </a:lnTo>
                    <a:lnTo>
                      <a:pt x="0" y="1741822"/>
                    </a:lnTo>
                    <a:lnTo>
                      <a:pt x="0" y="1072457"/>
                    </a:lnTo>
                    <a:lnTo>
                      <a:pt x="18318" y="1069922"/>
                    </a:lnTo>
                    <a:cubicBezTo>
                      <a:pt x="26489" y="1071112"/>
                      <a:pt x="35368" y="1074498"/>
                      <a:pt x="45139" y="1079967"/>
                    </a:cubicBezTo>
                    <a:cubicBezTo>
                      <a:pt x="286148" y="1287035"/>
                      <a:pt x="288068" y="712663"/>
                      <a:pt x="43217" y="900026"/>
                    </a:cubicBezTo>
                    <a:cubicBezTo>
                      <a:pt x="35950" y="906536"/>
                      <a:pt x="27971" y="910587"/>
                      <a:pt x="19822" y="912364"/>
                    </a:cubicBezTo>
                    <a:lnTo>
                      <a:pt x="0" y="911298"/>
                    </a:lnTo>
                    <a:lnTo>
                      <a:pt x="0" y="235750"/>
                    </a:lnTo>
                    <a:lnTo>
                      <a:pt x="673532" y="235750"/>
                    </a:lnTo>
                    <a:lnTo>
                      <a:pt x="675300" y="232918"/>
                    </a:lnTo>
                    <a:cubicBezTo>
                      <a:pt x="680480" y="217016"/>
                      <a:pt x="677296" y="199636"/>
                      <a:pt x="664275" y="185102"/>
                    </a:cubicBezTo>
                    <a:cubicBezTo>
                      <a:pt x="549930" y="62676"/>
                      <a:pt x="650556" y="652"/>
                      <a:pt x="751949" y="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278159" y="4121249"/>
                <a:ext cx="1563015" cy="1558687"/>
              </a:xfrm>
              <a:custGeom>
                <a:avLst/>
                <a:gdLst>
                  <a:gd name="connsiteX0" fmla="*/ 232733 w 1738806"/>
                  <a:gd name="connsiteY0" fmla="*/ 0 h 1734311"/>
                  <a:gd name="connsiteX1" fmla="*/ 294614 w 1738806"/>
                  <a:gd name="connsiteY1" fmla="*/ 0 h 1734311"/>
                  <a:gd name="connsiteX2" fmla="*/ 297031 w 1738806"/>
                  <a:gd name="connsiteY2" fmla="*/ 50762 h 1734311"/>
                  <a:gd name="connsiteX3" fmla="*/ 405030 w 1738806"/>
                  <a:gd name="connsiteY3" fmla="*/ 306972 h 1734311"/>
                  <a:gd name="connsiteX4" fmla="*/ 1333103 w 1738806"/>
                  <a:gd name="connsiteY4" fmla="*/ 652147 h 1734311"/>
                  <a:gd name="connsiteX5" fmla="*/ 1501860 w 1738806"/>
                  <a:gd name="connsiteY5" fmla="*/ 726876 h 1734311"/>
                  <a:gd name="connsiteX6" fmla="*/ 1497731 w 1738806"/>
                  <a:gd name="connsiteY6" fmla="*/ 754125 h 1734311"/>
                  <a:gd name="connsiteX7" fmla="*/ 1682827 w 1738806"/>
                  <a:gd name="connsiteY7" fmla="*/ 841799 h 1734311"/>
                  <a:gd name="connsiteX8" fmla="*/ 1706222 w 1738806"/>
                  <a:gd name="connsiteY8" fmla="*/ 829461 h 1734311"/>
                  <a:gd name="connsiteX9" fmla="*/ 1710067 w 1738806"/>
                  <a:gd name="connsiteY9" fmla="*/ 829668 h 1734311"/>
                  <a:gd name="connsiteX10" fmla="*/ 1738806 w 1738806"/>
                  <a:gd name="connsiteY10" fmla="*/ 844286 h 1734311"/>
                  <a:gd name="connsiteX11" fmla="*/ 1738806 w 1738806"/>
                  <a:gd name="connsiteY11" fmla="*/ 1506073 h 1734311"/>
                  <a:gd name="connsiteX12" fmla="*/ 1063254 w 1738806"/>
                  <a:gd name="connsiteY12" fmla="*/ 1506073 h 1734311"/>
                  <a:gd name="connsiteX13" fmla="*/ 1062193 w 1738806"/>
                  <a:gd name="connsiteY13" fmla="*/ 1525816 h 1734311"/>
                  <a:gd name="connsiteX14" fmla="*/ 1074531 w 1738806"/>
                  <a:gd name="connsiteY14" fmla="*/ 1549211 h 1734311"/>
                  <a:gd name="connsiteX15" fmla="*/ 894589 w 1738806"/>
                  <a:gd name="connsiteY15" fmla="*/ 1551133 h 1734311"/>
                  <a:gd name="connsiteX16" fmla="*/ 904635 w 1738806"/>
                  <a:gd name="connsiteY16" fmla="*/ 1524312 h 1734311"/>
                  <a:gd name="connsiteX17" fmla="*/ 902110 w 1738806"/>
                  <a:gd name="connsiteY17" fmla="*/ 1506073 h 1734311"/>
                  <a:gd name="connsiteX18" fmla="*/ 232733 w 1738806"/>
                  <a:gd name="connsiteY18" fmla="*/ 1506073 h 1734311"/>
                  <a:gd name="connsiteX19" fmla="*/ 232733 w 1738806"/>
                  <a:gd name="connsiteY19" fmla="*/ 830763 h 1734311"/>
                  <a:gd name="connsiteX20" fmla="*/ 208497 w 1738806"/>
                  <a:gd name="connsiteY20" fmla="*/ 829460 h 1734311"/>
                  <a:gd name="connsiteX21" fmla="*/ 185102 w 1738806"/>
                  <a:gd name="connsiteY21" fmla="*/ 841798 h 1734311"/>
                  <a:gd name="connsiteX22" fmla="*/ 102540 w 1738806"/>
                  <a:gd name="connsiteY22" fmla="*/ 615068 h 1734311"/>
                  <a:gd name="connsiteX23" fmla="*/ 183179 w 1738806"/>
                  <a:gd name="connsiteY23" fmla="*/ 661856 h 1734311"/>
                  <a:gd name="connsiteX24" fmla="*/ 232581 w 1738806"/>
                  <a:gd name="connsiteY24" fmla="*/ 668777 h 1734311"/>
                  <a:gd name="connsiteX25" fmla="*/ 232733 w 1738806"/>
                  <a:gd name="connsiteY25" fmla="*/ 668644 h 1734311"/>
                  <a:gd name="connsiteX0" fmla="*/ 231836 w 1737909"/>
                  <a:gd name="connsiteY0" fmla="*/ 0 h 1734311"/>
                  <a:gd name="connsiteX1" fmla="*/ 293717 w 1737909"/>
                  <a:gd name="connsiteY1" fmla="*/ 0 h 1734311"/>
                  <a:gd name="connsiteX2" fmla="*/ 296134 w 1737909"/>
                  <a:gd name="connsiteY2" fmla="*/ 50762 h 1734311"/>
                  <a:gd name="connsiteX3" fmla="*/ 404133 w 1737909"/>
                  <a:gd name="connsiteY3" fmla="*/ 306972 h 1734311"/>
                  <a:gd name="connsiteX4" fmla="*/ 1332206 w 1737909"/>
                  <a:gd name="connsiteY4" fmla="*/ 652147 h 1734311"/>
                  <a:gd name="connsiteX5" fmla="*/ 1500963 w 1737909"/>
                  <a:gd name="connsiteY5" fmla="*/ 726876 h 1734311"/>
                  <a:gd name="connsiteX6" fmla="*/ 1496834 w 1737909"/>
                  <a:gd name="connsiteY6" fmla="*/ 754125 h 1734311"/>
                  <a:gd name="connsiteX7" fmla="*/ 1681930 w 1737909"/>
                  <a:gd name="connsiteY7" fmla="*/ 841799 h 1734311"/>
                  <a:gd name="connsiteX8" fmla="*/ 1705325 w 1737909"/>
                  <a:gd name="connsiteY8" fmla="*/ 829461 h 1734311"/>
                  <a:gd name="connsiteX9" fmla="*/ 1709170 w 1737909"/>
                  <a:gd name="connsiteY9" fmla="*/ 829668 h 1734311"/>
                  <a:gd name="connsiteX10" fmla="*/ 1737909 w 1737909"/>
                  <a:gd name="connsiteY10" fmla="*/ 844286 h 1734311"/>
                  <a:gd name="connsiteX11" fmla="*/ 1737909 w 1737909"/>
                  <a:gd name="connsiteY11" fmla="*/ 1506073 h 1734311"/>
                  <a:gd name="connsiteX12" fmla="*/ 1062357 w 1737909"/>
                  <a:gd name="connsiteY12" fmla="*/ 1506073 h 1734311"/>
                  <a:gd name="connsiteX13" fmla="*/ 1061296 w 1737909"/>
                  <a:gd name="connsiteY13" fmla="*/ 1525816 h 1734311"/>
                  <a:gd name="connsiteX14" fmla="*/ 1073634 w 1737909"/>
                  <a:gd name="connsiteY14" fmla="*/ 1549211 h 1734311"/>
                  <a:gd name="connsiteX15" fmla="*/ 893692 w 1737909"/>
                  <a:gd name="connsiteY15" fmla="*/ 1551133 h 1734311"/>
                  <a:gd name="connsiteX16" fmla="*/ 903738 w 1737909"/>
                  <a:gd name="connsiteY16" fmla="*/ 1524312 h 1734311"/>
                  <a:gd name="connsiteX17" fmla="*/ 901213 w 1737909"/>
                  <a:gd name="connsiteY17" fmla="*/ 1506073 h 1734311"/>
                  <a:gd name="connsiteX18" fmla="*/ 231836 w 1737909"/>
                  <a:gd name="connsiteY18" fmla="*/ 1506073 h 1734311"/>
                  <a:gd name="connsiteX19" fmla="*/ 231836 w 1737909"/>
                  <a:gd name="connsiteY19" fmla="*/ 830763 h 1734311"/>
                  <a:gd name="connsiteX20" fmla="*/ 207600 w 1737909"/>
                  <a:gd name="connsiteY20" fmla="*/ 829460 h 1734311"/>
                  <a:gd name="connsiteX21" fmla="*/ 184205 w 1737909"/>
                  <a:gd name="connsiteY21" fmla="*/ 841798 h 1734311"/>
                  <a:gd name="connsiteX22" fmla="*/ 101643 w 1737909"/>
                  <a:gd name="connsiteY22" fmla="*/ 615068 h 1734311"/>
                  <a:gd name="connsiteX23" fmla="*/ 182282 w 1737909"/>
                  <a:gd name="connsiteY23" fmla="*/ 661856 h 1734311"/>
                  <a:gd name="connsiteX24" fmla="*/ 231684 w 1737909"/>
                  <a:gd name="connsiteY24" fmla="*/ 668777 h 1734311"/>
                  <a:gd name="connsiteX25" fmla="*/ 231836 w 1737909"/>
                  <a:gd name="connsiteY25" fmla="*/ 668644 h 1734311"/>
                  <a:gd name="connsiteX26" fmla="*/ 231836 w 1737909"/>
                  <a:gd name="connsiteY26" fmla="*/ 0 h 1734311"/>
                  <a:gd name="connsiteX0" fmla="*/ 233054 w 1739127"/>
                  <a:gd name="connsiteY0" fmla="*/ 0 h 1734311"/>
                  <a:gd name="connsiteX1" fmla="*/ 294935 w 1739127"/>
                  <a:gd name="connsiteY1" fmla="*/ 0 h 1734311"/>
                  <a:gd name="connsiteX2" fmla="*/ 297352 w 1739127"/>
                  <a:gd name="connsiteY2" fmla="*/ 50762 h 1734311"/>
                  <a:gd name="connsiteX3" fmla="*/ 405351 w 1739127"/>
                  <a:gd name="connsiteY3" fmla="*/ 306972 h 1734311"/>
                  <a:gd name="connsiteX4" fmla="*/ 1333424 w 1739127"/>
                  <a:gd name="connsiteY4" fmla="*/ 652147 h 1734311"/>
                  <a:gd name="connsiteX5" fmla="*/ 1502181 w 1739127"/>
                  <a:gd name="connsiteY5" fmla="*/ 726876 h 1734311"/>
                  <a:gd name="connsiteX6" fmla="*/ 1498052 w 1739127"/>
                  <a:gd name="connsiteY6" fmla="*/ 754125 h 1734311"/>
                  <a:gd name="connsiteX7" fmla="*/ 1683148 w 1739127"/>
                  <a:gd name="connsiteY7" fmla="*/ 841799 h 1734311"/>
                  <a:gd name="connsiteX8" fmla="*/ 1706543 w 1739127"/>
                  <a:gd name="connsiteY8" fmla="*/ 829461 h 1734311"/>
                  <a:gd name="connsiteX9" fmla="*/ 1710388 w 1739127"/>
                  <a:gd name="connsiteY9" fmla="*/ 829668 h 1734311"/>
                  <a:gd name="connsiteX10" fmla="*/ 1739127 w 1739127"/>
                  <a:gd name="connsiteY10" fmla="*/ 844286 h 1734311"/>
                  <a:gd name="connsiteX11" fmla="*/ 1739127 w 1739127"/>
                  <a:gd name="connsiteY11" fmla="*/ 1506073 h 1734311"/>
                  <a:gd name="connsiteX12" fmla="*/ 1063575 w 1739127"/>
                  <a:gd name="connsiteY12" fmla="*/ 1506073 h 1734311"/>
                  <a:gd name="connsiteX13" fmla="*/ 1062514 w 1739127"/>
                  <a:gd name="connsiteY13" fmla="*/ 1525816 h 1734311"/>
                  <a:gd name="connsiteX14" fmla="*/ 1074852 w 1739127"/>
                  <a:gd name="connsiteY14" fmla="*/ 1549211 h 1734311"/>
                  <a:gd name="connsiteX15" fmla="*/ 894910 w 1739127"/>
                  <a:gd name="connsiteY15" fmla="*/ 1551133 h 1734311"/>
                  <a:gd name="connsiteX16" fmla="*/ 904956 w 1739127"/>
                  <a:gd name="connsiteY16" fmla="*/ 1524312 h 1734311"/>
                  <a:gd name="connsiteX17" fmla="*/ 902431 w 1739127"/>
                  <a:gd name="connsiteY17" fmla="*/ 1506073 h 1734311"/>
                  <a:gd name="connsiteX18" fmla="*/ 233054 w 1739127"/>
                  <a:gd name="connsiteY18" fmla="*/ 1506073 h 1734311"/>
                  <a:gd name="connsiteX19" fmla="*/ 233054 w 1739127"/>
                  <a:gd name="connsiteY19" fmla="*/ 830763 h 1734311"/>
                  <a:gd name="connsiteX20" fmla="*/ 208818 w 1739127"/>
                  <a:gd name="connsiteY20" fmla="*/ 829460 h 1734311"/>
                  <a:gd name="connsiteX21" fmla="*/ 185423 w 1739127"/>
                  <a:gd name="connsiteY21" fmla="*/ 841798 h 1734311"/>
                  <a:gd name="connsiteX22" fmla="*/ 102861 w 1739127"/>
                  <a:gd name="connsiteY22" fmla="*/ 615068 h 1734311"/>
                  <a:gd name="connsiteX23" fmla="*/ 183500 w 1739127"/>
                  <a:gd name="connsiteY23" fmla="*/ 661856 h 1734311"/>
                  <a:gd name="connsiteX24" fmla="*/ 232902 w 1739127"/>
                  <a:gd name="connsiteY24" fmla="*/ 668777 h 1734311"/>
                  <a:gd name="connsiteX25" fmla="*/ 233054 w 1739127"/>
                  <a:gd name="connsiteY25" fmla="*/ 668644 h 1734311"/>
                  <a:gd name="connsiteX26" fmla="*/ 233054 w 1739127"/>
                  <a:gd name="connsiteY26" fmla="*/ 0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39127" h="1734311">
                    <a:moveTo>
                      <a:pt x="233054" y="0"/>
                    </a:moveTo>
                    <a:lnTo>
                      <a:pt x="294935" y="0"/>
                    </a:lnTo>
                    <a:lnTo>
                      <a:pt x="297352" y="50762"/>
                    </a:lnTo>
                    <a:cubicBezTo>
                      <a:pt x="309274" y="158539"/>
                      <a:pt x="347739" y="261752"/>
                      <a:pt x="405351" y="306972"/>
                    </a:cubicBezTo>
                    <a:cubicBezTo>
                      <a:pt x="525701" y="378270"/>
                      <a:pt x="906942" y="474816"/>
                      <a:pt x="1333424" y="652147"/>
                    </a:cubicBezTo>
                    <a:lnTo>
                      <a:pt x="1502181" y="726876"/>
                    </a:lnTo>
                    <a:lnTo>
                      <a:pt x="1498052" y="754125"/>
                    </a:lnTo>
                    <a:cubicBezTo>
                      <a:pt x="1498698" y="855517"/>
                      <a:pt x="1560722" y="956144"/>
                      <a:pt x="1683148" y="841799"/>
                    </a:cubicBezTo>
                    <a:cubicBezTo>
                      <a:pt x="1690415" y="835289"/>
                      <a:pt x="1698393" y="831237"/>
                      <a:pt x="1706543" y="829461"/>
                    </a:cubicBezTo>
                    <a:lnTo>
                      <a:pt x="1710388" y="829668"/>
                    </a:lnTo>
                    <a:lnTo>
                      <a:pt x="1739127" y="844286"/>
                    </a:lnTo>
                    <a:lnTo>
                      <a:pt x="1739127" y="1506073"/>
                    </a:lnTo>
                    <a:lnTo>
                      <a:pt x="1063575" y="1506073"/>
                    </a:lnTo>
                    <a:cubicBezTo>
                      <a:pt x="1063221" y="1512654"/>
                      <a:pt x="1062868" y="1519235"/>
                      <a:pt x="1062514" y="1525816"/>
                    </a:cubicBezTo>
                    <a:cubicBezTo>
                      <a:pt x="1064290" y="1533965"/>
                      <a:pt x="1068341" y="1541944"/>
                      <a:pt x="1074852" y="1549211"/>
                    </a:cubicBezTo>
                    <a:cubicBezTo>
                      <a:pt x="1303542" y="1794062"/>
                      <a:pt x="672345" y="1797308"/>
                      <a:pt x="894910" y="1551133"/>
                    </a:cubicBezTo>
                    <a:cubicBezTo>
                      <a:pt x="900379" y="1541362"/>
                      <a:pt x="903765" y="1532483"/>
                      <a:pt x="904956" y="1524312"/>
                    </a:cubicBezTo>
                    <a:lnTo>
                      <a:pt x="902431" y="1506073"/>
                    </a:lnTo>
                    <a:lnTo>
                      <a:pt x="233054" y="1506073"/>
                    </a:lnTo>
                    <a:lnTo>
                      <a:pt x="233054" y="830763"/>
                    </a:lnTo>
                    <a:lnTo>
                      <a:pt x="208818" y="829460"/>
                    </a:lnTo>
                    <a:cubicBezTo>
                      <a:pt x="200668" y="831236"/>
                      <a:pt x="192365" y="834942"/>
                      <a:pt x="185423" y="841798"/>
                    </a:cubicBezTo>
                    <a:cubicBezTo>
                      <a:pt x="-25938" y="1050555"/>
                      <a:pt x="-60973" y="575000"/>
                      <a:pt x="102861" y="615068"/>
                    </a:cubicBezTo>
                    <a:cubicBezTo>
                      <a:pt x="125617" y="620633"/>
                      <a:pt x="152728" y="634036"/>
                      <a:pt x="183500" y="661856"/>
                    </a:cubicBezTo>
                    <a:cubicBezTo>
                      <a:pt x="203043" y="672795"/>
                      <a:pt x="219014" y="675400"/>
                      <a:pt x="232902" y="668777"/>
                    </a:cubicBezTo>
                    <a:cubicBezTo>
                      <a:pt x="232953" y="668733"/>
                      <a:pt x="233003" y="668688"/>
                      <a:pt x="233054" y="668644"/>
                    </a:cubicBezTo>
                    <a:lnTo>
                      <a:pt x="2330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944255" y="5279617"/>
                <a:ext cx="1775168" cy="1294184"/>
              </a:xfrm>
              <a:custGeom>
                <a:avLst/>
                <a:gdLst>
                  <a:gd name="connsiteX0" fmla="*/ 968212 w 1975185"/>
                  <a:gd name="connsiteY0" fmla="*/ 6 h 1439872"/>
                  <a:gd name="connsiteX1" fmla="*/ 1060480 w 1975185"/>
                  <a:gd name="connsiteY1" fmla="*/ 183180 h 1439872"/>
                  <a:gd name="connsiteX2" fmla="*/ 1050434 w 1975185"/>
                  <a:gd name="connsiteY2" fmla="*/ 210001 h 1439872"/>
                  <a:gd name="connsiteX3" fmla="*/ 1050707 w 1975185"/>
                  <a:gd name="connsiteY3" fmla="*/ 211976 h 1439872"/>
                  <a:gd name="connsiteX4" fmla="*/ 1722334 w 1975185"/>
                  <a:gd name="connsiteY4" fmla="*/ 211976 h 1439872"/>
                  <a:gd name="connsiteX5" fmla="*/ 1722334 w 1975185"/>
                  <a:gd name="connsiteY5" fmla="*/ 874834 h 1439872"/>
                  <a:gd name="connsiteX6" fmla="*/ 1742268 w 1975185"/>
                  <a:gd name="connsiteY6" fmla="*/ 887277 h 1439872"/>
                  <a:gd name="connsiteX7" fmla="*/ 1790084 w 1975185"/>
                  <a:gd name="connsiteY7" fmla="*/ 876252 h 1439872"/>
                  <a:gd name="connsiteX8" fmla="*/ 1879026 w 1975185"/>
                  <a:gd name="connsiteY8" fmla="*/ 826022 h 1439872"/>
                  <a:gd name="connsiteX9" fmla="*/ 1902280 w 1975185"/>
                  <a:gd name="connsiteY9" fmla="*/ 827009 h 1439872"/>
                  <a:gd name="connsiteX10" fmla="*/ 1792007 w 1975185"/>
                  <a:gd name="connsiteY10" fmla="*/ 1056194 h 1439872"/>
                  <a:gd name="connsiteX11" fmla="*/ 1723151 w 1975185"/>
                  <a:gd name="connsiteY11" fmla="*/ 1066239 h 1439872"/>
                  <a:gd name="connsiteX12" fmla="*/ 1722334 w 1975185"/>
                  <a:gd name="connsiteY12" fmla="*/ 1067712 h 1439872"/>
                  <a:gd name="connsiteX13" fmla="*/ 1722334 w 1975185"/>
                  <a:gd name="connsiteY13" fmla="*/ 1438340 h 1439872"/>
                  <a:gd name="connsiteX14" fmla="*/ 216261 w 1975185"/>
                  <a:gd name="connsiteY14" fmla="*/ 1439872 h 1439872"/>
                  <a:gd name="connsiteX15" fmla="*/ 216261 w 1975185"/>
                  <a:gd name="connsiteY15" fmla="*/ 1041854 h 1439872"/>
                  <a:gd name="connsiteX16" fmla="*/ 208497 w 1975185"/>
                  <a:gd name="connsiteY16" fmla="*/ 1041436 h 1439872"/>
                  <a:gd name="connsiteX17" fmla="*/ 185102 w 1975185"/>
                  <a:gd name="connsiteY17" fmla="*/ 1053774 h 1439872"/>
                  <a:gd name="connsiteX18" fmla="*/ 74590 w 1975185"/>
                  <a:gd name="connsiteY18" fmla="*/ 826612 h 1439872"/>
                  <a:gd name="connsiteX19" fmla="*/ 102540 w 1975185"/>
                  <a:gd name="connsiteY19" fmla="*/ 827044 h 1439872"/>
                  <a:gd name="connsiteX20" fmla="*/ 183179 w 1975185"/>
                  <a:gd name="connsiteY20" fmla="*/ 873832 h 1439872"/>
                  <a:gd name="connsiteX21" fmla="*/ 210001 w 1975185"/>
                  <a:gd name="connsiteY21" fmla="*/ 883878 h 1439872"/>
                  <a:gd name="connsiteX22" fmla="*/ 216261 w 1975185"/>
                  <a:gd name="connsiteY22" fmla="*/ 883012 h 1439872"/>
                  <a:gd name="connsiteX23" fmla="*/ 216261 w 1975185"/>
                  <a:gd name="connsiteY23" fmla="*/ 211976 h 1439872"/>
                  <a:gd name="connsiteX24" fmla="*/ 892689 w 1975185"/>
                  <a:gd name="connsiteY24" fmla="*/ 211976 h 1439872"/>
                  <a:gd name="connsiteX25" fmla="*/ 892876 w 1975185"/>
                  <a:gd name="connsiteY25" fmla="*/ 208497 h 1439872"/>
                  <a:gd name="connsiteX26" fmla="*/ 880538 w 1975185"/>
                  <a:gd name="connsiteY26" fmla="*/ 185102 h 1439872"/>
                  <a:gd name="connsiteX27" fmla="*/ 968212 w 1975185"/>
                  <a:gd name="connsiteY27" fmla="*/ 6 h 1439872"/>
                  <a:gd name="connsiteX0" fmla="*/ 968212 w 1975185"/>
                  <a:gd name="connsiteY0" fmla="*/ 139 h 1440005"/>
                  <a:gd name="connsiteX1" fmla="*/ 1060480 w 1975185"/>
                  <a:gd name="connsiteY1" fmla="*/ 183313 h 1440005"/>
                  <a:gd name="connsiteX2" fmla="*/ 1050434 w 1975185"/>
                  <a:gd name="connsiteY2" fmla="*/ 210134 h 1440005"/>
                  <a:gd name="connsiteX3" fmla="*/ 1050707 w 1975185"/>
                  <a:gd name="connsiteY3" fmla="*/ 212109 h 1440005"/>
                  <a:gd name="connsiteX4" fmla="*/ 1722334 w 1975185"/>
                  <a:gd name="connsiteY4" fmla="*/ 212109 h 1440005"/>
                  <a:gd name="connsiteX5" fmla="*/ 1722334 w 1975185"/>
                  <a:gd name="connsiteY5" fmla="*/ 874967 h 1440005"/>
                  <a:gd name="connsiteX6" fmla="*/ 1742268 w 1975185"/>
                  <a:gd name="connsiteY6" fmla="*/ 887410 h 1440005"/>
                  <a:gd name="connsiteX7" fmla="*/ 1790084 w 1975185"/>
                  <a:gd name="connsiteY7" fmla="*/ 876385 h 1440005"/>
                  <a:gd name="connsiteX8" fmla="*/ 1879026 w 1975185"/>
                  <a:gd name="connsiteY8" fmla="*/ 826155 h 1440005"/>
                  <a:gd name="connsiteX9" fmla="*/ 1902280 w 1975185"/>
                  <a:gd name="connsiteY9" fmla="*/ 827142 h 1440005"/>
                  <a:gd name="connsiteX10" fmla="*/ 1792007 w 1975185"/>
                  <a:gd name="connsiteY10" fmla="*/ 1056327 h 1440005"/>
                  <a:gd name="connsiteX11" fmla="*/ 1723151 w 1975185"/>
                  <a:gd name="connsiteY11" fmla="*/ 1066372 h 1440005"/>
                  <a:gd name="connsiteX12" fmla="*/ 1722334 w 1975185"/>
                  <a:gd name="connsiteY12" fmla="*/ 1067845 h 1440005"/>
                  <a:gd name="connsiteX13" fmla="*/ 1722334 w 1975185"/>
                  <a:gd name="connsiteY13" fmla="*/ 1438473 h 1440005"/>
                  <a:gd name="connsiteX14" fmla="*/ 216261 w 1975185"/>
                  <a:gd name="connsiteY14" fmla="*/ 1440005 h 1440005"/>
                  <a:gd name="connsiteX15" fmla="*/ 216261 w 1975185"/>
                  <a:gd name="connsiteY15" fmla="*/ 1041987 h 1440005"/>
                  <a:gd name="connsiteX16" fmla="*/ 208497 w 1975185"/>
                  <a:gd name="connsiteY16" fmla="*/ 1041569 h 1440005"/>
                  <a:gd name="connsiteX17" fmla="*/ 185102 w 1975185"/>
                  <a:gd name="connsiteY17" fmla="*/ 1053907 h 1440005"/>
                  <a:gd name="connsiteX18" fmla="*/ 74590 w 1975185"/>
                  <a:gd name="connsiteY18" fmla="*/ 826745 h 1440005"/>
                  <a:gd name="connsiteX19" fmla="*/ 102540 w 1975185"/>
                  <a:gd name="connsiteY19" fmla="*/ 827177 h 1440005"/>
                  <a:gd name="connsiteX20" fmla="*/ 183179 w 1975185"/>
                  <a:gd name="connsiteY20" fmla="*/ 873965 h 1440005"/>
                  <a:gd name="connsiteX21" fmla="*/ 210001 w 1975185"/>
                  <a:gd name="connsiteY21" fmla="*/ 884011 h 1440005"/>
                  <a:gd name="connsiteX22" fmla="*/ 216261 w 1975185"/>
                  <a:gd name="connsiteY22" fmla="*/ 883145 h 1440005"/>
                  <a:gd name="connsiteX23" fmla="*/ 216261 w 1975185"/>
                  <a:gd name="connsiteY23" fmla="*/ 212109 h 1440005"/>
                  <a:gd name="connsiteX24" fmla="*/ 892689 w 1975185"/>
                  <a:gd name="connsiteY24" fmla="*/ 212109 h 1440005"/>
                  <a:gd name="connsiteX25" fmla="*/ 892876 w 1975185"/>
                  <a:gd name="connsiteY25" fmla="*/ 208630 h 1440005"/>
                  <a:gd name="connsiteX26" fmla="*/ 880538 w 1975185"/>
                  <a:gd name="connsiteY26" fmla="*/ 185235 h 1440005"/>
                  <a:gd name="connsiteX27" fmla="*/ 968212 w 1975185"/>
                  <a:gd name="connsiteY27" fmla="*/ 139 h 14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75185" h="1440005">
                    <a:moveTo>
                      <a:pt x="968212" y="139"/>
                    </a:moveTo>
                    <a:cubicBezTo>
                      <a:pt x="1081142" y="-3391"/>
                      <a:pt x="1171762" y="60225"/>
                      <a:pt x="1060480" y="183313"/>
                    </a:cubicBezTo>
                    <a:cubicBezTo>
                      <a:pt x="1055010" y="193084"/>
                      <a:pt x="1051625" y="201963"/>
                      <a:pt x="1050434" y="210134"/>
                    </a:cubicBezTo>
                    <a:lnTo>
                      <a:pt x="1050707" y="212109"/>
                    </a:lnTo>
                    <a:lnTo>
                      <a:pt x="1722334" y="212109"/>
                    </a:lnTo>
                    <a:lnTo>
                      <a:pt x="1722334" y="874967"/>
                    </a:lnTo>
                    <a:lnTo>
                      <a:pt x="1742268" y="887410"/>
                    </a:lnTo>
                    <a:cubicBezTo>
                      <a:pt x="1758170" y="892591"/>
                      <a:pt x="1775550" y="889406"/>
                      <a:pt x="1790084" y="876385"/>
                    </a:cubicBezTo>
                    <a:cubicBezTo>
                      <a:pt x="1824516" y="844226"/>
                      <a:pt x="1854171" y="829071"/>
                      <a:pt x="1879026" y="826155"/>
                    </a:cubicBezTo>
                    <a:cubicBezTo>
                      <a:pt x="1887311" y="825182"/>
                      <a:pt x="1895062" y="825570"/>
                      <a:pt x="1902280" y="827142"/>
                    </a:cubicBezTo>
                    <a:cubicBezTo>
                      <a:pt x="2027384" y="854379"/>
                      <a:pt x="1992024" y="1237161"/>
                      <a:pt x="1792007" y="1056327"/>
                    </a:cubicBezTo>
                    <a:cubicBezTo>
                      <a:pt x="1762692" y="1039919"/>
                      <a:pt x="1741414" y="1042263"/>
                      <a:pt x="1723151" y="1066372"/>
                    </a:cubicBezTo>
                    <a:lnTo>
                      <a:pt x="1722334" y="1067845"/>
                    </a:lnTo>
                    <a:lnTo>
                      <a:pt x="1722334" y="1438473"/>
                    </a:lnTo>
                    <a:lnTo>
                      <a:pt x="216261" y="1440005"/>
                    </a:lnTo>
                    <a:lnTo>
                      <a:pt x="216261" y="1041987"/>
                    </a:lnTo>
                    <a:lnTo>
                      <a:pt x="208497" y="1041569"/>
                    </a:lnTo>
                    <a:cubicBezTo>
                      <a:pt x="200347" y="1043345"/>
                      <a:pt x="192369" y="1047397"/>
                      <a:pt x="185102" y="1053907"/>
                    </a:cubicBezTo>
                    <a:cubicBezTo>
                      <a:pt x="-15753" y="1241505"/>
                      <a:pt x="-54028" y="850473"/>
                      <a:pt x="74590" y="826745"/>
                    </a:cubicBezTo>
                    <a:cubicBezTo>
                      <a:pt x="83164" y="825162"/>
                      <a:pt x="92480" y="825213"/>
                      <a:pt x="102540" y="827177"/>
                    </a:cubicBezTo>
                    <a:cubicBezTo>
                      <a:pt x="125533" y="831664"/>
                      <a:pt x="152407" y="846145"/>
                      <a:pt x="183179" y="873965"/>
                    </a:cubicBezTo>
                    <a:cubicBezTo>
                      <a:pt x="192951" y="879435"/>
                      <a:pt x="201829" y="882820"/>
                      <a:pt x="210001" y="884011"/>
                    </a:cubicBezTo>
                    <a:lnTo>
                      <a:pt x="216261" y="883145"/>
                    </a:lnTo>
                    <a:lnTo>
                      <a:pt x="216261" y="212109"/>
                    </a:lnTo>
                    <a:lnTo>
                      <a:pt x="892689" y="212109"/>
                    </a:lnTo>
                    <a:cubicBezTo>
                      <a:pt x="892751" y="210949"/>
                      <a:pt x="892814" y="209790"/>
                      <a:pt x="892876" y="208630"/>
                    </a:cubicBezTo>
                    <a:cubicBezTo>
                      <a:pt x="891100" y="200481"/>
                      <a:pt x="887048" y="192502"/>
                      <a:pt x="880538" y="185235"/>
                    </a:cubicBezTo>
                    <a:cubicBezTo>
                      <a:pt x="766192" y="62810"/>
                      <a:pt x="855282" y="3669"/>
                      <a:pt x="968212" y="13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789619" y="5470248"/>
                <a:ext cx="1353560" cy="1104925"/>
              </a:xfrm>
              <a:custGeom>
                <a:avLst/>
                <a:gdLst>
                  <a:gd name="connsiteX0" fmla="*/ 0 w 1506072"/>
                  <a:gd name="connsiteY0" fmla="*/ 0 h 1229422"/>
                  <a:gd name="connsiteX1" fmla="*/ 706938 w 1506072"/>
                  <a:gd name="connsiteY1" fmla="*/ 0 h 1229422"/>
                  <a:gd name="connsiteX2" fmla="*/ 721323 w 1506072"/>
                  <a:gd name="connsiteY2" fmla="*/ 16496 h 1229422"/>
                  <a:gd name="connsiteX3" fmla="*/ 714402 w 1506072"/>
                  <a:gd name="connsiteY3" fmla="*/ 65898 h 1229422"/>
                  <a:gd name="connsiteX4" fmla="*/ 894344 w 1506072"/>
                  <a:gd name="connsiteY4" fmla="*/ 63975 h 1229422"/>
                  <a:gd name="connsiteX5" fmla="*/ 883319 w 1506072"/>
                  <a:gd name="connsiteY5" fmla="*/ 16159 h 1229422"/>
                  <a:gd name="connsiteX6" fmla="*/ 893406 w 1506072"/>
                  <a:gd name="connsiteY6" fmla="*/ 0 h 1229422"/>
                  <a:gd name="connsiteX7" fmla="*/ 1506072 w 1506072"/>
                  <a:gd name="connsiteY7" fmla="*/ 0 h 1229422"/>
                  <a:gd name="connsiteX8" fmla="*/ 1506072 w 1506072"/>
                  <a:gd name="connsiteY8" fmla="*/ 670333 h 1229422"/>
                  <a:gd name="connsiteX9" fmla="*/ 1494735 w 1506072"/>
                  <a:gd name="connsiteY9" fmla="*/ 671902 h 1229422"/>
                  <a:gd name="connsiteX10" fmla="*/ 1467913 w 1506072"/>
                  <a:gd name="connsiteY10" fmla="*/ 661856 h 1229422"/>
                  <a:gd name="connsiteX11" fmla="*/ 1469836 w 1506072"/>
                  <a:gd name="connsiteY11" fmla="*/ 841798 h 1229422"/>
                  <a:gd name="connsiteX12" fmla="*/ 1493231 w 1506072"/>
                  <a:gd name="connsiteY12" fmla="*/ 829460 h 1229422"/>
                  <a:gd name="connsiteX13" fmla="*/ 1506072 w 1506072"/>
                  <a:gd name="connsiteY13" fmla="*/ 830150 h 1229422"/>
                  <a:gd name="connsiteX14" fmla="*/ 1506072 w 1506072"/>
                  <a:gd name="connsiteY14" fmla="*/ 1227890 h 1229422"/>
                  <a:gd name="connsiteX15" fmla="*/ 0 w 1506072"/>
                  <a:gd name="connsiteY15" fmla="*/ 1229422 h 1229422"/>
                  <a:gd name="connsiteX16" fmla="*/ 0 w 1506072"/>
                  <a:gd name="connsiteY16" fmla="*/ 851355 h 1229422"/>
                  <a:gd name="connsiteX17" fmla="*/ 16121 w 1506072"/>
                  <a:gd name="connsiteY17" fmla="*/ 837297 h 1229422"/>
                  <a:gd name="connsiteX18" fmla="*/ 65523 w 1506072"/>
                  <a:gd name="connsiteY18" fmla="*/ 844218 h 1229422"/>
                  <a:gd name="connsiteX19" fmla="*/ 63601 w 1506072"/>
                  <a:gd name="connsiteY19" fmla="*/ 664276 h 1229422"/>
                  <a:gd name="connsiteX20" fmla="*/ 15785 w 1506072"/>
                  <a:gd name="connsiteY20" fmla="*/ 675301 h 1229422"/>
                  <a:gd name="connsiteX21" fmla="*/ 0 w 1506072"/>
                  <a:gd name="connsiteY21" fmla="*/ 665448 h 1229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06072" h="1229422">
                    <a:moveTo>
                      <a:pt x="0" y="0"/>
                    </a:moveTo>
                    <a:lnTo>
                      <a:pt x="706938" y="0"/>
                    </a:lnTo>
                    <a:lnTo>
                      <a:pt x="721323" y="16496"/>
                    </a:lnTo>
                    <a:cubicBezTo>
                      <a:pt x="727945" y="30384"/>
                      <a:pt x="725341" y="46355"/>
                      <a:pt x="714402" y="65898"/>
                    </a:cubicBezTo>
                    <a:cubicBezTo>
                      <a:pt x="491837" y="312073"/>
                      <a:pt x="1123034" y="308827"/>
                      <a:pt x="894344" y="63975"/>
                    </a:cubicBezTo>
                    <a:cubicBezTo>
                      <a:pt x="881323" y="49442"/>
                      <a:pt x="878139" y="32061"/>
                      <a:pt x="883319" y="16159"/>
                    </a:cubicBezTo>
                    <a:lnTo>
                      <a:pt x="893406" y="0"/>
                    </a:lnTo>
                    <a:lnTo>
                      <a:pt x="1506072" y="0"/>
                    </a:lnTo>
                    <a:lnTo>
                      <a:pt x="1506072" y="670333"/>
                    </a:lnTo>
                    <a:lnTo>
                      <a:pt x="1494735" y="671902"/>
                    </a:lnTo>
                    <a:cubicBezTo>
                      <a:pt x="1486563" y="670711"/>
                      <a:pt x="1477685" y="667325"/>
                      <a:pt x="1467913" y="661856"/>
                    </a:cubicBezTo>
                    <a:cubicBezTo>
                      <a:pt x="1221738" y="439291"/>
                      <a:pt x="1224984" y="1070488"/>
                      <a:pt x="1469836" y="841798"/>
                    </a:cubicBezTo>
                    <a:cubicBezTo>
                      <a:pt x="1477103" y="835287"/>
                      <a:pt x="1485081" y="831236"/>
                      <a:pt x="1493231" y="829460"/>
                    </a:cubicBezTo>
                    <a:lnTo>
                      <a:pt x="1506072" y="830150"/>
                    </a:lnTo>
                    <a:lnTo>
                      <a:pt x="1506072" y="1227890"/>
                    </a:lnTo>
                    <a:lnTo>
                      <a:pt x="0" y="1229422"/>
                    </a:lnTo>
                    <a:lnTo>
                      <a:pt x="0" y="851355"/>
                    </a:lnTo>
                    <a:lnTo>
                      <a:pt x="16121" y="837297"/>
                    </a:lnTo>
                    <a:cubicBezTo>
                      <a:pt x="30009" y="830674"/>
                      <a:pt x="45980" y="833279"/>
                      <a:pt x="65523" y="844218"/>
                    </a:cubicBezTo>
                    <a:cubicBezTo>
                      <a:pt x="311698" y="1066783"/>
                      <a:pt x="308452" y="435585"/>
                      <a:pt x="63601" y="664276"/>
                    </a:cubicBezTo>
                    <a:cubicBezTo>
                      <a:pt x="49067" y="677297"/>
                      <a:pt x="31687" y="680481"/>
                      <a:pt x="15785" y="675301"/>
                    </a:cubicBezTo>
                    <a:lnTo>
                      <a:pt x="0" y="6654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70872" y="5470247"/>
                <a:ext cx="842264" cy="1105366"/>
              </a:xfrm>
              <a:custGeom>
                <a:avLst/>
                <a:gdLst>
                  <a:gd name="connsiteX0" fmla="*/ 232852 w 937166"/>
                  <a:gd name="connsiteY0" fmla="*/ 0 h 1229912"/>
                  <a:gd name="connsiteX1" fmla="*/ 693542 w 937166"/>
                  <a:gd name="connsiteY1" fmla="*/ 0 h 1229912"/>
                  <a:gd name="connsiteX2" fmla="*/ 693542 w 937166"/>
                  <a:gd name="connsiteY2" fmla="*/ 668617 h 1229912"/>
                  <a:gd name="connsiteX3" fmla="*/ 704249 w 937166"/>
                  <a:gd name="connsiteY3" fmla="*/ 675301 h 1229912"/>
                  <a:gd name="connsiteX4" fmla="*/ 752065 w 937166"/>
                  <a:gd name="connsiteY4" fmla="*/ 664276 h 1229912"/>
                  <a:gd name="connsiteX5" fmla="*/ 841007 w 937166"/>
                  <a:gd name="connsiteY5" fmla="*/ 614046 h 1229912"/>
                  <a:gd name="connsiteX6" fmla="*/ 864261 w 937166"/>
                  <a:gd name="connsiteY6" fmla="*/ 615033 h 1229912"/>
                  <a:gd name="connsiteX7" fmla="*/ 753988 w 937166"/>
                  <a:gd name="connsiteY7" fmla="*/ 844218 h 1229912"/>
                  <a:gd name="connsiteX8" fmla="*/ 704586 w 937166"/>
                  <a:gd name="connsiteY8" fmla="*/ 837297 h 1229912"/>
                  <a:gd name="connsiteX9" fmla="*/ 693542 w 937166"/>
                  <a:gd name="connsiteY9" fmla="*/ 846929 h 1229912"/>
                  <a:gd name="connsiteX10" fmla="*/ 693542 w 937166"/>
                  <a:gd name="connsiteY10" fmla="*/ 1229418 h 1229912"/>
                  <a:gd name="connsiteX11" fmla="*/ 207913 w 937166"/>
                  <a:gd name="connsiteY11" fmla="*/ 1229912 h 1229912"/>
                  <a:gd name="connsiteX12" fmla="*/ 38384 w 937166"/>
                  <a:gd name="connsiteY12" fmla="*/ 515958 h 1229912"/>
                  <a:gd name="connsiteX13" fmla="*/ 228150 w 937166"/>
                  <a:gd name="connsiteY13" fmla="*/ 7265 h 122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7166" h="1229912">
                    <a:moveTo>
                      <a:pt x="232852" y="0"/>
                    </a:moveTo>
                    <a:lnTo>
                      <a:pt x="693542" y="0"/>
                    </a:lnTo>
                    <a:lnTo>
                      <a:pt x="693542" y="668617"/>
                    </a:lnTo>
                    <a:lnTo>
                      <a:pt x="704249" y="675301"/>
                    </a:lnTo>
                    <a:cubicBezTo>
                      <a:pt x="720151" y="680482"/>
                      <a:pt x="737532" y="677297"/>
                      <a:pt x="752065" y="664276"/>
                    </a:cubicBezTo>
                    <a:cubicBezTo>
                      <a:pt x="786497" y="632117"/>
                      <a:pt x="816152" y="616962"/>
                      <a:pt x="841007" y="614046"/>
                    </a:cubicBezTo>
                    <a:cubicBezTo>
                      <a:pt x="849292" y="613073"/>
                      <a:pt x="857043" y="613461"/>
                      <a:pt x="864261" y="615033"/>
                    </a:cubicBezTo>
                    <a:cubicBezTo>
                      <a:pt x="989365" y="642270"/>
                      <a:pt x="954005" y="1025052"/>
                      <a:pt x="753988" y="844218"/>
                    </a:cubicBezTo>
                    <a:cubicBezTo>
                      <a:pt x="734444" y="833280"/>
                      <a:pt x="718473" y="830675"/>
                      <a:pt x="704586" y="837297"/>
                    </a:cubicBezTo>
                    <a:lnTo>
                      <a:pt x="693542" y="846929"/>
                    </a:lnTo>
                    <a:lnTo>
                      <a:pt x="693542" y="1229418"/>
                    </a:lnTo>
                    <a:lnTo>
                      <a:pt x="207913" y="1229912"/>
                    </a:lnTo>
                    <a:cubicBezTo>
                      <a:pt x="31295" y="1195156"/>
                      <a:pt x="-55554" y="1043614"/>
                      <a:pt x="38384" y="515958"/>
                    </a:cubicBezTo>
                    <a:cubicBezTo>
                      <a:pt x="47111" y="458606"/>
                      <a:pt x="82489" y="255378"/>
                      <a:pt x="228150" y="7265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789619" y="4456628"/>
                <a:ext cx="1353560" cy="1237474"/>
              </a:xfrm>
              <a:custGeom>
                <a:avLst/>
                <a:gdLst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295610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88689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  <a:gd name="connsiteX0" fmla="*/ 1506072 w 1506072"/>
                  <a:gd name="connsiteY0" fmla="*/ 0 h 1376906"/>
                  <a:gd name="connsiteX1" fmla="*/ 1506072 w 1506072"/>
                  <a:gd name="connsiteY1" fmla="*/ 293902 h 1376906"/>
                  <a:gd name="connsiteX2" fmla="*/ 1504114 w 1506072"/>
                  <a:gd name="connsiteY2" fmla="*/ 303726 h 1376906"/>
                  <a:gd name="connsiteX3" fmla="*/ 1454712 w 1506072"/>
                  <a:gd name="connsiteY3" fmla="*/ 291394 h 1376906"/>
                  <a:gd name="connsiteX4" fmla="*/ 1456635 w 1506072"/>
                  <a:gd name="connsiteY4" fmla="*/ 468631 h 1376906"/>
                  <a:gd name="connsiteX5" fmla="*/ 1504451 w 1506072"/>
                  <a:gd name="connsiteY5" fmla="*/ 457606 h 1376906"/>
                  <a:gd name="connsiteX6" fmla="*/ 1506072 w 1506072"/>
                  <a:gd name="connsiteY6" fmla="*/ 458618 h 1376906"/>
                  <a:gd name="connsiteX7" fmla="*/ 1506072 w 1506072"/>
                  <a:gd name="connsiteY7" fmla="*/ 1132905 h 1376906"/>
                  <a:gd name="connsiteX8" fmla="*/ 890238 w 1506072"/>
                  <a:gd name="connsiteY8" fmla="*/ 1132905 h 1376906"/>
                  <a:gd name="connsiteX9" fmla="*/ 883319 w 1506072"/>
                  <a:gd name="connsiteY9" fmla="*/ 1143989 h 1376906"/>
                  <a:gd name="connsiteX10" fmla="*/ 894344 w 1506072"/>
                  <a:gd name="connsiteY10" fmla="*/ 1191805 h 1376906"/>
                  <a:gd name="connsiteX11" fmla="*/ 714402 w 1506072"/>
                  <a:gd name="connsiteY11" fmla="*/ 1193728 h 1376906"/>
                  <a:gd name="connsiteX12" fmla="*/ 721323 w 1506072"/>
                  <a:gd name="connsiteY12" fmla="*/ 1144326 h 1376906"/>
                  <a:gd name="connsiteX13" fmla="*/ 711363 w 1506072"/>
                  <a:gd name="connsiteY13" fmla="*/ 1132905 h 1376906"/>
                  <a:gd name="connsiteX14" fmla="*/ 0 w 1506072"/>
                  <a:gd name="connsiteY14" fmla="*/ 1132905 h 1376906"/>
                  <a:gd name="connsiteX15" fmla="*/ 0 w 1506072"/>
                  <a:gd name="connsiteY15" fmla="*/ 611431 h 1376906"/>
                  <a:gd name="connsiteX16" fmla="*/ 2832 w 1506072"/>
                  <a:gd name="connsiteY16" fmla="*/ 608946 h 1376906"/>
                  <a:gd name="connsiteX17" fmla="*/ 130279 w 1506072"/>
                  <a:gd name="connsiteY17" fmla="*/ 517039 h 1376906"/>
                  <a:gd name="connsiteX18" fmla="*/ 132325 w 1506072"/>
                  <a:gd name="connsiteY18" fmla="*/ 517840 h 1376906"/>
                  <a:gd name="connsiteX19" fmla="*/ 209640 w 1506072"/>
                  <a:gd name="connsiteY19" fmla="*/ 481877 h 1376906"/>
                  <a:gd name="connsiteX20" fmla="*/ 222345 w 1506072"/>
                  <a:gd name="connsiteY20" fmla="*/ 454770 h 1376906"/>
                  <a:gd name="connsiteX21" fmla="*/ 282677 w 1506072"/>
                  <a:gd name="connsiteY21" fmla="*/ 417426 h 1376906"/>
                  <a:gd name="connsiteX22" fmla="*/ 1392961 w 1506072"/>
                  <a:gd name="connsiteY22" fmla="*/ 19854 h 1376906"/>
                  <a:gd name="connsiteX23" fmla="*/ 1506072 w 1506072"/>
                  <a:gd name="connsiteY23" fmla="*/ 0 h 13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06072" h="1376906">
                    <a:moveTo>
                      <a:pt x="1506072" y="0"/>
                    </a:moveTo>
                    <a:lnTo>
                      <a:pt x="1506072" y="293902"/>
                    </a:lnTo>
                    <a:lnTo>
                      <a:pt x="1504114" y="303726"/>
                    </a:lnTo>
                    <a:cubicBezTo>
                      <a:pt x="1490226" y="310348"/>
                      <a:pt x="1474255" y="302332"/>
                      <a:pt x="1454712" y="291394"/>
                    </a:cubicBezTo>
                    <a:cubicBezTo>
                      <a:pt x="1213948" y="82356"/>
                      <a:pt x="1211783" y="688444"/>
                      <a:pt x="1456635" y="468631"/>
                    </a:cubicBezTo>
                    <a:cubicBezTo>
                      <a:pt x="1471168" y="455610"/>
                      <a:pt x="1488549" y="452425"/>
                      <a:pt x="1504451" y="457606"/>
                    </a:cubicBezTo>
                    <a:lnTo>
                      <a:pt x="1506072" y="458618"/>
                    </a:lnTo>
                    <a:lnTo>
                      <a:pt x="1506072" y="1132905"/>
                    </a:lnTo>
                    <a:lnTo>
                      <a:pt x="890238" y="1132905"/>
                    </a:lnTo>
                    <a:lnTo>
                      <a:pt x="883319" y="1143989"/>
                    </a:lnTo>
                    <a:cubicBezTo>
                      <a:pt x="878139" y="1159891"/>
                      <a:pt x="881323" y="1177272"/>
                      <a:pt x="894344" y="1191805"/>
                    </a:cubicBezTo>
                    <a:cubicBezTo>
                      <a:pt x="1123034" y="1436657"/>
                      <a:pt x="491837" y="1439903"/>
                      <a:pt x="714402" y="1193728"/>
                    </a:cubicBezTo>
                    <a:cubicBezTo>
                      <a:pt x="725341" y="1174185"/>
                      <a:pt x="727945" y="1158214"/>
                      <a:pt x="721323" y="1144326"/>
                    </a:cubicBezTo>
                    <a:lnTo>
                      <a:pt x="711363" y="1132905"/>
                    </a:lnTo>
                    <a:lnTo>
                      <a:pt x="0" y="1132905"/>
                    </a:lnTo>
                    <a:lnTo>
                      <a:pt x="0" y="611431"/>
                    </a:lnTo>
                    <a:lnTo>
                      <a:pt x="2832" y="608946"/>
                    </a:lnTo>
                    <a:lnTo>
                      <a:pt x="130279" y="517039"/>
                    </a:lnTo>
                    <a:lnTo>
                      <a:pt x="132325" y="517840"/>
                    </a:lnTo>
                    <a:cubicBezTo>
                      <a:pt x="166814" y="524571"/>
                      <a:pt x="192568" y="508818"/>
                      <a:pt x="209640" y="481877"/>
                    </a:cubicBezTo>
                    <a:lnTo>
                      <a:pt x="222345" y="454770"/>
                    </a:lnTo>
                    <a:lnTo>
                      <a:pt x="282677" y="417426"/>
                    </a:lnTo>
                    <a:cubicBezTo>
                      <a:pt x="561424" y="253732"/>
                      <a:pt x="923259" y="111234"/>
                      <a:pt x="1392961" y="19854"/>
                    </a:cubicBezTo>
                    <a:lnTo>
                      <a:pt x="1506072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77192" y="4868391"/>
                <a:ext cx="609076" cy="606418"/>
              </a:xfrm>
              <a:custGeom>
                <a:avLst/>
                <a:gdLst>
                  <a:gd name="connsiteX0" fmla="*/ 463975 w 677703"/>
                  <a:gd name="connsiteY0" fmla="*/ 149167 h 674746"/>
                  <a:gd name="connsiteX1" fmla="*/ 463975 w 677703"/>
                  <a:gd name="connsiteY1" fmla="*/ 674746 h 674746"/>
                  <a:gd name="connsiteX2" fmla="*/ 0 w 677703"/>
                  <a:gd name="connsiteY2" fmla="*/ 674746 h 674746"/>
                  <a:gd name="connsiteX3" fmla="*/ 80991 w 677703"/>
                  <a:gd name="connsiteY3" fmla="*/ 549606 h 674746"/>
                  <a:gd name="connsiteX4" fmla="*/ 461729 w 677703"/>
                  <a:gd name="connsiteY4" fmla="*/ 150787 h 674746"/>
                  <a:gd name="connsiteX5" fmla="*/ 677703 w 677703"/>
                  <a:gd name="connsiteY5" fmla="*/ 0 h 674746"/>
                  <a:gd name="connsiteX6" fmla="*/ 666359 w 677703"/>
                  <a:gd name="connsiteY6" fmla="*/ 27025 h 674746"/>
                  <a:gd name="connsiteX7" fmla="*/ 605754 w 677703"/>
                  <a:gd name="connsiteY7" fmla="*/ 61225 h 674746"/>
                  <a:gd name="connsiteX8" fmla="*/ 589966 w 677703"/>
                  <a:gd name="connsiteY8" fmla="*/ 58311 h 674746"/>
                  <a:gd name="connsiteX9" fmla="*/ 640890 w 677703"/>
                  <a:gd name="connsiteY9" fmla="*/ 21588 h 674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7703" h="674746">
                    <a:moveTo>
                      <a:pt x="463975" y="149167"/>
                    </a:moveTo>
                    <a:lnTo>
                      <a:pt x="463975" y="674746"/>
                    </a:lnTo>
                    <a:lnTo>
                      <a:pt x="0" y="674746"/>
                    </a:lnTo>
                    <a:lnTo>
                      <a:pt x="80991" y="549606"/>
                    </a:lnTo>
                    <a:cubicBezTo>
                      <a:pt x="173363" y="419472"/>
                      <a:pt x="296791" y="282324"/>
                      <a:pt x="461729" y="150787"/>
                    </a:cubicBezTo>
                    <a:close/>
                    <a:moveTo>
                      <a:pt x="677703" y="0"/>
                    </a:moveTo>
                    <a:lnTo>
                      <a:pt x="666359" y="27025"/>
                    </a:lnTo>
                    <a:cubicBezTo>
                      <a:pt x="651900" y="48142"/>
                      <a:pt x="631708" y="61561"/>
                      <a:pt x="605754" y="61225"/>
                    </a:cubicBezTo>
                    <a:lnTo>
                      <a:pt x="589966" y="58311"/>
                    </a:lnTo>
                    <a:lnTo>
                      <a:pt x="640890" y="21588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891577" y="2772251"/>
                <a:ext cx="251603" cy="603443"/>
              </a:xfrm>
              <a:custGeom>
                <a:avLst/>
                <a:gdLst>
                  <a:gd name="connsiteX0" fmla="*/ 8166 w 284393"/>
                  <a:gd name="connsiteY0" fmla="*/ 0 h 671436"/>
                  <a:gd name="connsiteX1" fmla="*/ 284393 w 284393"/>
                  <a:gd name="connsiteY1" fmla="*/ 0 h 671436"/>
                  <a:gd name="connsiteX2" fmla="*/ 284393 w 284393"/>
                  <a:gd name="connsiteY2" fmla="*/ 664834 h 671436"/>
                  <a:gd name="connsiteX3" fmla="*/ 279872 w 284393"/>
                  <a:gd name="connsiteY3" fmla="*/ 668776 h 671436"/>
                  <a:gd name="connsiteX4" fmla="*/ 260657 w 284393"/>
                  <a:gd name="connsiteY4" fmla="*/ 671436 h 671436"/>
                  <a:gd name="connsiteX5" fmla="*/ 254875 w 284393"/>
                  <a:gd name="connsiteY5" fmla="*/ 651144 h 671436"/>
                  <a:gd name="connsiteX6" fmla="*/ 232209 w 284393"/>
                  <a:gd name="connsiteY6" fmla="*/ 546523 h 671436"/>
                  <a:gd name="connsiteX7" fmla="*/ 663 w 284393"/>
                  <a:gd name="connsiteY7" fmla="*/ 58966 h 671436"/>
                  <a:gd name="connsiteX0" fmla="*/ 287 w 276514"/>
                  <a:gd name="connsiteY0" fmla="*/ 0 h 671436"/>
                  <a:gd name="connsiteX1" fmla="*/ 276514 w 276514"/>
                  <a:gd name="connsiteY1" fmla="*/ 0 h 671436"/>
                  <a:gd name="connsiteX2" fmla="*/ 276514 w 276514"/>
                  <a:gd name="connsiteY2" fmla="*/ 664834 h 671436"/>
                  <a:gd name="connsiteX3" fmla="*/ 271993 w 276514"/>
                  <a:gd name="connsiteY3" fmla="*/ 668776 h 671436"/>
                  <a:gd name="connsiteX4" fmla="*/ 252778 w 276514"/>
                  <a:gd name="connsiteY4" fmla="*/ 671436 h 671436"/>
                  <a:gd name="connsiteX5" fmla="*/ 246996 w 276514"/>
                  <a:gd name="connsiteY5" fmla="*/ 651144 h 671436"/>
                  <a:gd name="connsiteX6" fmla="*/ 224330 w 276514"/>
                  <a:gd name="connsiteY6" fmla="*/ 546523 h 671436"/>
                  <a:gd name="connsiteX7" fmla="*/ 287 w 276514"/>
                  <a:gd name="connsiteY7" fmla="*/ 0 h 671436"/>
                  <a:gd name="connsiteX0" fmla="*/ 437 w 276664"/>
                  <a:gd name="connsiteY0" fmla="*/ 0 h 671436"/>
                  <a:gd name="connsiteX1" fmla="*/ 276664 w 276664"/>
                  <a:gd name="connsiteY1" fmla="*/ 0 h 671436"/>
                  <a:gd name="connsiteX2" fmla="*/ 276664 w 276664"/>
                  <a:gd name="connsiteY2" fmla="*/ 664834 h 671436"/>
                  <a:gd name="connsiteX3" fmla="*/ 272143 w 276664"/>
                  <a:gd name="connsiteY3" fmla="*/ 668776 h 671436"/>
                  <a:gd name="connsiteX4" fmla="*/ 252928 w 276664"/>
                  <a:gd name="connsiteY4" fmla="*/ 671436 h 671436"/>
                  <a:gd name="connsiteX5" fmla="*/ 247146 w 276664"/>
                  <a:gd name="connsiteY5" fmla="*/ 651144 h 671436"/>
                  <a:gd name="connsiteX6" fmla="*/ 224480 w 276664"/>
                  <a:gd name="connsiteY6" fmla="*/ 546523 h 671436"/>
                  <a:gd name="connsiteX7" fmla="*/ 437 w 276664"/>
                  <a:gd name="connsiteY7" fmla="*/ 0 h 671436"/>
                  <a:gd name="connsiteX0" fmla="*/ 6388 w 282615"/>
                  <a:gd name="connsiteY0" fmla="*/ 0 h 671436"/>
                  <a:gd name="connsiteX1" fmla="*/ 282615 w 282615"/>
                  <a:gd name="connsiteY1" fmla="*/ 0 h 671436"/>
                  <a:gd name="connsiteX2" fmla="*/ 282615 w 282615"/>
                  <a:gd name="connsiteY2" fmla="*/ 664834 h 671436"/>
                  <a:gd name="connsiteX3" fmla="*/ 278094 w 282615"/>
                  <a:gd name="connsiteY3" fmla="*/ 668776 h 671436"/>
                  <a:gd name="connsiteX4" fmla="*/ 258879 w 282615"/>
                  <a:gd name="connsiteY4" fmla="*/ 671436 h 671436"/>
                  <a:gd name="connsiteX5" fmla="*/ 253097 w 282615"/>
                  <a:gd name="connsiteY5" fmla="*/ 651144 h 671436"/>
                  <a:gd name="connsiteX6" fmla="*/ 230431 w 282615"/>
                  <a:gd name="connsiteY6" fmla="*/ 546523 h 671436"/>
                  <a:gd name="connsiteX7" fmla="*/ 6388 w 282615"/>
                  <a:gd name="connsiteY7" fmla="*/ 0 h 671436"/>
                  <a:gd name="connsiteX0" fmla="*/ 7995 w 284222"/>
                  <a:gd name="connsiteY0" fmla="*/ 0 h 671436"/>
                  <a:gd name="connsiteX1" fmla="*/ 284222 w 284222"/>
                  <a:gd name="connsiteY1" fmla="*/ 0 h 671436"/>
                  <a:gd name="connsiteX2" fmla="*/ 284222 w 284222"/>
                  <a:gd name="connsiteY2" fmla="*/ 664834 h 671436"/>
                  <a:gd name="connsiteX3" fmla="*/ 279701 w 284222"/>
                  <a:gd name="connsiteY3" fmla="*/ 668776 h 671436"/>
                  <a:gd name="connsiteX4" fmla="*/ 260486 w 284222"/>
                  <a:gd name="connsiteY4" fmla="*/ 671436 h 671436"/>
                  <a:gd name="connsiteX5" fmla="*/ 254704 w 284222"/>
                  <a:gd name="connsiteY5" fmla="*/ 651144 h 671436"/>
                  <a:gd name="connsiteX6" fmla="*/ 232038 w 284222"/>
                  <a:gd name="connsiteY6" fmla="*/ 546523 h 671436"/>
                  <a:gd name="connsiteX7" fmla="*/ 7995 w 284222"/>
                  <a:gd name="connsiteY7" fmla="*/ 0 h 671436"/>
                  <a:gd name="connsiteX0" fmla="*/ 5226 w 281453"/>
                  <a:gd name="connsiteY0" fmla="*/ 0 h 671436"/>
                  <a:gd name="connsiteX1" fmla="*/ 281453 w 281453"/>
                  <a:gd name="connsiteY1" fmla="*/ 0 h 671436"/>
                  <a:gd name="connsiteX2" fmla="*/ 281453 w 281453"/>
                  <a:gd name="connsiteY2" fmla="*/ 664834 h 671436"/>
                  <a:gd name="connsiteX3" fmla="*/ 276932 w 281453"/>
                  <a:gd name="connsiteY3" fmla="*/ 668776 h 671436"/>
                  <a:gd name="connsiteX4" fmla="*/ 257717 w 281453"/>
                  <a:gd name="connsiteY4" fmla="*/ 671436 h 671436"/>
                  <a:gd name="connsiteX5" fmla="*/ 251935 w 281453"/>
                  <a:gd name="connsiteY5" fmla="*/ 651144 h 671436"/>
                  <a:gd name="connsiteX6" fmla="*/ 229269 w 281453"/>
                  <a:gd name="connsiteY6" fmla="*/ 546523 h 671436"/>
                  <a:gd name="connsiteX7" fmla="*/ 5226 w 281453"/>
                  <a:gd name="connsiteY7" fmla="*/ 0 h 671436"/>
                  <a:gd name="connsiteX0" fmla="*/ 5692 w 281919"/>
                  <a:gd name="connsiteY0" fmla="*/ 0 h 671436"/>
                  <a:gd name="connsiteX1" fmla="*/ 281919 w 281919"/>
                  <a:gd name="connsiteY1" fmla="*/ 0 h 671436"/>
                  <a:gd name="connsiteX2" fmla="*/ 281919 w 281919"/>
                  <a:gd name="connsiteY2" fmla="*/ 664834 h 671436"/>
                  <a:gd name="connsiteX3" fmla="*/ 277398 w 281919"/>
                  <a:gd name="connsiteY3" fmla="*/ 668776 h 671436"/>
                  <a:gd name="connsiteX4" fmla="*/ 258183 w 281919"/>
                  <a:gd name="connsiteY4" fmla="*/ 671436 h 671436"/>
                  <a:gd name="connsiteX5" fmla="*/ 252401 w 281919"/>
                  <a:gd name="connsiteY5" fmla="*/ 651144 h 671436"/>
                  <a:gd name="connsiteX6" fmla="*/ 229735 w 281919"/>
                  <a:gd name="connsiteY6" fmla="*/ 546523 h 671436"/>
                  <a:gd name="connsiteX7" fmla="*/ 5692 w 281919"/>
                  <a:gd name="connsiteY7" fmla="*/ 0 h 671436"/>
                  <a:gd name="connsiteX0" fmla="*/ 3725 w 279952"/>
                  <a:gd name="connsiteY0" fmla="*/ 0 h 671436"/>
                  <a:gd name="connsiteX1" fmla="*/ 279952 w 279952"/>
                  <a:gd name="connsiteY1" fmla="*/ 0 h 671436"/>
                  <a:gd name="connsiteX2" fmla="*/ 279952 w 279952"/>
                  <a:gd name="connsiteY2" fmla="*/ 664834 h 671436"/>
                  <a:gd name="connsiteX3" fmla="*/ 275431 w 279952"/>
                  <a:gd name="connsiteY3" fmla="*/ 668776 h 671436"/>
                  <a:gd name="connsiteX4" fmla="*/ 256216 w 279952"/>
                  <a:gd name="connsiteY4" fmla="*/ 671436 h 671436"/>
                  <a:gd name="connsiteX5" fmla="*/ 250434 w 279952"/>
                  <a:gd name="connsiteY5" fmla="*/ 651144 h 671436"/>
                  <a:gd name="connsiteX6" fmla="*/ 227768 w 279952"/>
                  <a:gd name="connsiteY6" fmla="*/ 546523 h 671436"/>
                  <a:gd name="connsiteX7" fmla="*/ 3725 w 279952"/>
                  <a:gd name="connsiteY7" fmla="*/ 0 h 67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952" h="671436">
                    <a:moveTo>
                      <a:pt x="3725" y="0"/>
                    </a:moveTo>
                    <a:lnTo>
                      <a:pt x="279952" y="0"/>
                    </a:lnTo>
                    <a:lnTo>
                      <a:pt x="279952" y="664834"/>
                    </a:lnTo>
                    <a:lnTo>
                      <a:pt x="275431" y="668776"/>
                    </a:lnTo>
                    <a:lnTo>
                      <a:pt x="256216" y="671436"/>
                    </a:lnTo>
                    <a:lnTo>
                      <a:pt x="250434" y="651144"/>
                    </a:lnTo>
                    <a:cubicBezTo>
                      <a:pt x="241691" y="616409"/>
                      <a:pt x="234081" y="581475"/>
                      <a:pt x="227768" y="546523"/>
                    </a:cubicBezTo>
                    <a:cubicBezTo>
                      <a:pt x="65205" y="473719"/>
                      <a:pt x="-19260" y="241106"/>
                      <a:pt x="3725" y="0"/>
                    </a:cubicBezTo>
                    <a:close/>
                  </a:path>
                </a:pathLst>
              </a:custGeom>
              <a:solidFill>
                <a:srgbClr val="BEBC8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121846" y="2573447"/>
                <a:ext cx="1597574" cy="1776194"/>
              </a:xfrm>
              <a:custGeom>
                <a:avLst/>
                <a:gdLst>
                  <a:gd name="connsiteX0" fmla="*/ 770609 w 1777580"/>
                  <a:gd name="connsiteY0" fmla="*/ 6 h 1960707"/>
                  <a:gd name="connsiteX1" fmla="*/ 862877 w 1777580"/>
                  <a:gd name="connsiteY1" fmla="*/ 183180 h 1960707"/>
                  <a:gd name="connsiteX2" fmla="*/ 852831 w 1777580"/>
                  <a:gd name="connsiteY2" fmla="*/ 210002 h 1960707"/>
                  <a:gd name="connsiteX3" fmla="*/ 854381 w 1777580"/>
                  <a:gd name="connsiteY3" fmla="*/ 221198 h 1960707"/>
                  <a:gd name="connsiteX4" fmla="*/ 1524732 w 1777580"/>
                  <a:gd name="connsiteY4" fmla="*/ 221198 h 1960707"/>
                  <a:gd name="connsiteX5" fmla="*/ 1524732 w 1777580"/>
                  <a:gd name="connsiteY5" fmla="*/ 884057 h 1960707"/>
                  <a:gd name="connsiteX6" fmla="*/ 1544663 w 1777580"/>
                  <a:gd name="connsiteY6" fmla="*/ 896499 h 1960707"/>
                  <a:gd name="connsiteX7" fmla="*/ 1592479 w 1777580"/>
                  <a:gd name="connsiteY7" fmla="*/ 885474 h 1960707"/>
                  <a:gd name="connsiteX8" fmla="*/ 1704675 w 1777580"/>
                  <a:gd name="connsiteY8" fmla="*/ 836231 h 1960707"/>
                  <a:gd name="connsiteX9" fmla="*/ 1594402 w 1777580"/>
                  <a:gd name="connsiteY9" fmla="*/ 1065416 h 1960707"/>
                  <a:gd name="connsiteX10" fmla="*/ 1525546 w 1777580"/>
                  <a:gd name="connsiteY10" fmla="*/ 1075461 h 1960707"/>
                  <a:gd name="connsiteX11" fmla="*/ 1524732 w 1777580"/>
                  <a:gd name="connsiteY11" fmla="*/ 1076929 h 1960707"/>
                  <a:gd name="connsiteX12" fmla="*/ 1524732 w 1777580"/>
                  <a:gd name="connsiteY12" fmla="*/ 1727271 h 1960707"/>
                  <a:gd name="connsiteX13" fmla="*/ 849755 w 1777580"/>
                  <a:gd name="connsiteY13" fmla="*/ 1727271 h 1960707"/>
                  <a:gd name="connsiteX14" fmla="*/ 849431 w 1777580"/>
                  <a:gd name="connsiteY14" fmla="*/ 1727791 h 1960707"/>
                  <a:gd name="connsiteX15" fmla="*/ 860456 w 1777580"/>
                  <a:gd name="connsiteY15" fmla="*/ 1775607 h 1960707"/>
                  <a:gd name="connsiteX16" fmla="*/ 680514 w 1777580"/>
                  <a:gd name="connsiteY16" fmla="*/ 1777529 h 1960707"/>
                  <a:gd name="connsiteX17" fmla="*/ 687435 w 1777580"/>
                  <a:gd name="connsiteY17" fmla="*/ 1728128 h 1960707"/>
                  <a:gd name="connsiteX18" fmla="*/ 686688 w 1777580"/>
                  <a:gd name="connsiteY18" fmla="*/ 1727271 h 1960707"/>
                  <a:gd name="connsiteX19" fmla="*/ 302850 w 1777580"/>
                  <a:gd name="connsiteY19" fmla="*/ 1727271 h 1960707"/>
                  <a:gd name="connsiteX20" fmla="*/ 304569 w 1777580"/>
                  <a:gd name="connsiteY20" fmla="*/ 1714962 h 1960707"/>
                  <a:gd name="connsiteX21" fmla="*/ 288549 w 1777580"/>
                  <a:gd name="connsiteY21" fmla="*/ 1510809 h 1960707"/>
                  <a:gd name="connsiteX22" fmla="*/ 23686 w 1777580"/>
                  <a:gd name="connsiteY22" fmla="*/ 975770 h 1960707"/>
                  <a:gd name="connsiteX23" fmla="*/ 0 w 1777580"/>
                  <a:gd name="connsiteY23" fmla="*/ 892634 h 1960707"/>
                  <a:gd name="connsiteX24" fmla="*/ 18659 w 1777580"/>
                  <a:gd name="connsiteY24" fmla="*/ 890052 h 1960707"/>
                  <a:gd name="connsiteX25" fmla="*/ 18659 w 1777580"/>
                  <a:gd name="connsiteY25" fmla="*/ 221198 h 1960707"/>
                  <a:gd name="connsiteX26" fmla="*/ 694590 w 1777580"/>
                  <a:gd name="connsiteY26" fmla="*/ 221198 h 1960707"/>
                  <a:gd name="connsiteX27" fmla="*/ 695273 w 1777580"/>
                  <a:gd name="connsiteY27" fmla="*/ 208497 h 1960707"/>
                  <a:gd name="connsiteX28" fmla="*/ 682935 w 1777580"/>
                  <a:gd name="connsiteY28" fmla="*/ 185102 h 1960707"/>
                  <a:gd name="connsiteX29" fmla="*/ 770609 w 1777580"/>
                  <a:gd name="connsiteY29" fmla="*/ 6 h 1960707"/>
                  <a:gd name="connsiteX0" fmla="*/ 770609 w 1777580"/>
                  <a:gd name="connsiteY0" fmla="*/ 6 h 1972560"/>
                  <a:gd name="connsiteX1" fmla="*/ 862877 w 1777580"/>
                  <a:gd name="connsiteY1" fmla="*/ 183180 h 1972560"/>
                  <a:gd name="connsiteX2" fmla="*/ 852831 w 1777580"/>
                  <a:gd name="connsiteY2" fmla="*/ 210002 h 1972560"/>
                  <a:gd name="connsiteX3" fmla="*/ 854381 w 1777580"/>
                  <a:gd name="connsiteY3" fmla="*/ 221198 h 1972560"/>
                  <a:gd name="connsiteX4" fmla="*/ 1524732 w 1777580"/>
                  <a:gd name="connsiteY4" fmla="*/ 221198 h 1972560"/>
                  <a:gd name="connsiteX5" fmla="*/ 1524732 w 1777580"/>
                  <a:gd name="connsiteY5" fmla="*/ 884057 h 1972560"/>
                  <a:gd name="connsiteX6" fmla="*/ 1544663 w 1777580"/>
                  <a:gd name="connsiteY6" fmla="*/ 896499 h 1972560"/>
                  <a:gd name="connsiteX7" fmla="*/ 1592479 w 1777580"/>
                  <a:gd name="connsiteY7" fmla="*/ 885474 h 1972560"/>
                  <a:gd name="connsiteX8" fmla="*/ 1704675 w 1777580"/>
                  <a:gd name="connsiteY8" fmla="*/ 836231 h 1972560"/>
                  <a:gd name="connsiteX9" fmla="*/ 1594402 w 1777580"/>
                  <a:gd name="connsiteY9" fmla="*/ 1065416 h 1972560"/>
                  <a:gd name="connsiteX10" fmla="*/ 1525546 w 1777580"/>
                  <a:gd name="connsiteY10" fmla="*/ 1075461 h 1972560"/>
                  <a:gd name="connsiteX11" fmla="*/ 1524732 w 1777580"/>
                  <a:gd name="connsiteY11" fmla="*/ 1076929 h 1972560"/>
                  <a:gd name="connsiteX12" fmla="*/ 1524732 w 1777580"/>
                  <a:gd name="connsiteY12" fmla="*/ 1727271 h 1972560"/>
                  <a:gd name="connsiteX13" fmla="*/ 849755 w 1777580"/>
                  <a:gd name="connsiteY13" fmla="*/ 1727271 h 1972560"/>
                  <a:gd name="connsiteX14" fmla="*/ 849431 w 1777580"/>
                  <a:gd name="connsiteY14" fmla="*/ 1727791 h 1972560"/>
                  <a:gd name="connsiteX15" fmla="*/ 860456 w 1777580"/>
                  <a:gd name="connsiteY15" fmla="*/ 1775607 h 1972560"/>
                  <a:gd name="connsiteX16" fmla="*/ 680514 w 1777580"/>
                  <a:gd name="connsiteY16" fmla="*/ 1777529 h 1972560"/>
                  <a:gd name="connsiteX17" fmla="*/ 687435 w 1777580"/>
                  <a:gd name="connsiteY17" fmla="*/ 1728128 h 1972560"/>
                  <a:gd name="connsiteX18" fmla="*/ 686688 w 1777580"/>
                  <a:gd name="connsiteY18" fmla="*/ 1727271 h 1972560"/>
                  <a:gd name="connsiteX19" fmla="*/ 302850 w 1777580"/>
                  <a:gd name="connsiteY19" fmla="*/ 1727271 h 1972560"/>
                  <a:gd name="connsiteX20" fmla="*/ 304569 w 1777580"/>
                  <a:gd name="connsiteY20" fmla="*/ 1714962 h 1972560"/>
                  <a:gd name="connsiteX21" fmla="*/ 288549 w 1777580"/>
                  <a:gd name="connsiteY21" fmla="*/ 1510809 h 1972560"/>
                  <a:gd name="connsiteX22" fmla="*/ 23686 w 1777580"/>
                  <a:gd name="connsiteY22" fmla="*/ 975770 h 1972560"/>
                  <a:gd name="connsiteX23" fmla="*/ 0 w 1777580"/>
                  <a:gd name="connsiteY23" fmla="*/ 892634 h 1972560"/>
                  <a:gd name="connsiteX24" fmla="*/ 18659 w 1777580"/>
                  <a:gd name="connsiteY24" fmla="*/ 890052 h 1972560"/>
                  <a:gd name="connsiteX25" fmla="*/ 18659 w 1777580"/>
                  <a:gd name="connsiteY25" fmla="*/ 221198 h 1972560"/>
                  <a:gd name="connsiteX26" fmla="*/ 694590 w 1777580"/>
                  <a:gd name="connsiteY26" fmla="*/ 221198 h 1972560"/>
                  <a:gd name="connsiteX27" fmla="*/ 695273 w 1777580"/>
                  <a:gd name="connsiteY27" fmla="*/ 208497 h 1972560"/>
                  <a:gd name="connsiteX28" fmla="*/ 682935 w 1777580"/>
                  <a:gd name="connsiteY28" fmla="*/ 185102 h 1972560"/>
                  <a:gd name="connsiteX29" fmla="*/ 770609 w 1777580"/>
                  <a:gd name="connsiteY29" fmla="*/ 6 h 1972560"/>
                  <a:gd name="connsiteX0" fmla="*/ 770609 w 1777580"/>
                  <a:gd name="connsiteY0" fmla="*/ 6 h 1976318"/>
                  <a:gd name="connsiteX1" fmla="*/ 862877 w 1777580"/>
                  <a:gd name="connsiteY1" fmla="*/ 183180 h 1976318"/>
                  <a:gd name="connsiteX2" fmla="*/ 852831 w 1777580"/>
                  <a:gd name="connsiteY2" fmla="*/ 210002 h 1976318"/>
                  <a:gd name="connsiteX3" fmla="*/ 854381 w 1777580"/>
                  <a:gd name="connsiteY3" fmla="*/ 221198 h 1976318"/>
                  <a:gd name="connsiteX4" fmla="*/ 1524732 w 1777580"/>
                  <a:gd name="connsiteY4" fmla="*/ 221198 h 1976318"/>
                  <a:gd name="connsiteX5" fmla="*/ 1524732 w 1777580"/>
                  <a:gd name="connsiteY5" fmla="*/ 884057 h 1976318"/>
                  <a:gd name="connsiteX6" fmla="*/ 1544663 w 1777580"/>
                  <a:gd name="connsiteY6" fmla="*/ 896499 h 1976318"/>
                  <a:gd name="connsiteX7" fmla="*/ 1592479 w 1777580"/>
                  <a:gd name="connsiteY7" fmla="*/ 885474 h 1976318"/>
                  <a:gd name="connsiteX8" fmla="*/ 1704675 w 1777580"/>
                  <a:gd name="connsiteY8" fmla="*/ 836231 h 1976318"/>
                  <a:gd name="connsiteX9" fmla="*/ 1594402 w 1777580"/>
                  <a:gd name="connsiteY9" fmla="*/ 1065416 h 1976318"/>
                  <a:gd name="connsiteX10" fmla="*/ 1525546 w 1777580"/>
                  <a:gd name="connsiteY10" fmla="*/ 1075461 h 1976318"/>
                  <a:gd name="connsiteX11" fmla="*/ 1524732 w 1777580"/>
                  <a:gd name="connsiteY11" fmla="*/ 1076929 h 1976318"/>
                  <a:gd name="connsiteX12" fmla="*/ 1524732 w 1777580"/>
                  <a:gd name="connsiteY12" fmla="*/ 1727271 h 1976318"/>
                  <a:gd name="connsiteX13" fmla="*/ 849755 w 1777580"/>
                  <a:gd name="connsiteY13" fmla="*/ 1727271 h 1976318"/>
                  <a:gd name="connsiteX14" fmla="*/ 849431 w 1777580"/>
                  <a:gd name="connsiteY14" fmla="*/ 1727791 h 1976318"/>
                  <a:gd name="connsiteX15" fmla="*/ 860456 w 1777580"/>
                  <a:gd name="connsiteY15" fmla="*/ 1775607 h 1976318"/>
                  <a:gd name="connsiteX16" fmla="*/ 680514 w 1777580"/>
                  <a:gd name="connsiteY16" fmla="*/ 1777529 h 1976318"/>
                  <a:gd name="connsiteX17" fmla="*/ 687435 w 1777580"/>
                  <a:gd name="connsiteY17" fmla="*/ 1728128 h 1976318"/>
                  <a:gd name="connsiteX18" fmla="*/ 686688 w 1777580"/>
                  <a:gd name="connsiteY18" fmla="*/ 1727271 h 1976318"/>
                  <a:gd name="connsiteX19" fmla="*/ 302850 w 1777580"/>
                  <a:gd name="connsiteY19" fmla="*/ 1727271 h 1976318"/>
                  <a:gd name="connsiteX20" fmla="*/ 304569 w 1777580"/>
                  <a:gd name="connsiteY20" fmla="*/ 1714962 h 1976318"/>
                  <a:gd name="connsiteX21" fmla="*/ 288549 w 1777580"/>
                  <a:gd name="connsiteY21" fmla="*/ 1510809 h 1976318"/>
                  <a:gd name="connsiteX22" fmla="*/ 23686 w 1777580"/>
                  <a:gd name="connsiteY22" fmla="*/ 975770 h 1976318"/>
                  <a:gd name="connsiteX23" fmla="*/ 0 w 1777580"/>
                  <a:gd name="connsiteY23" fmla="*/ 892634 h 1976318"/>
                  <a:gd name="connsiteX24" fmla="*/ 18659 w 1777580"/>
                  <a:gd name="connsiteY24" fmla="*/ 890052 h 1976318"/>
                  <a:gd name="connsiteX25" fmla="*/ 18659 w 1777580"/>
                  <a:gd name="connsiteY25" fmla="*/ 221198 h 1976318"/>
                  <a:gd name="connsiteX26" fmla="*/ 694590 w 1777580"/>
                  <a:gd name="connsiteY26" fmla="*/ 221198 h 1976318"/>
                  <a:gd name="connsiteX27" fmla="*/ 695273 w 1777580"/>
                  <a:gd name="connsiteY27" fmla="*/ 208497 h 1976318"/>
                  <a:gd name="connsiteX28" fmla="*/ 682935 w 1777580"/>
                  <a:gd name="connsiteY28" fmla="*/ 185102 h 1976318"/>
                  <a:gd name="connsiteX29" fmla="*/ 770609 w 1777580"/>
                  <a:gd name="connsiteY29" fmla="*/ 6 h 1976318"/>
                  <a:gd name="connsiteX0" fmla="*/ 770609 w 1777580"/>
                  <a:gd name="connsiteY0" fmla="*/ 8 h 1976320"/>
                  <a:gd name="connsiteX1" fmla="*/ 871531 w 1777580"/>
                  <a:gd name="connsiteY1" fmla="*/ 180298 h 1976320"/>
                  <a:gd name="connsiteX2" fmla="*/ 852831 w 1777580"/>
                  <a:gd name="connsiteY2" fmla="*/ 210004 h 1976320"/>
                  <a:gd name="connsiteX3" fmla="*/ 854381 w 1777580"/>
                  <a:gd name="connsiteY3" fmla="*/ 221200 h 1976320"/>
                  <a:gd name="connsiteX4" fmla="*/ 1524732 w 1777580"/>
                  <a:gd name="connsiteY4" fmla="*/ 221200 h 1976320"/>
                  <a:gd name="connsiteX5" fmla="*/ 1524732 w 1777580"/>
                  <a:gd name="connsiteY5" fmla="*/ 884059 h 1976320"/>
                  <a:gd name="connsiteX6" fmla="*/ 1544663 w 1777580"/>
                  <a:gd name="connsiteY6" fmla="*/ 896501 h 1976320"/>
                  <a:gd name="connsiteX7" fmla="*/ 1592479 w 1777580"/>
                  <a:gd name="connsiteY7" fmla="*/ 885476 h 1976320"/>
                  <a:gd name="connsiteX8" fmla="*/ 1704675 w 1777580"/>
                  <a:gd name="connsiteY8" fmla="*/ 836233 h 1976320"/>
                  <a:gd name="connsiteX9" fmla="*/ 1594402 w 1777580"/>
                  <a:gd name="connsiteY9" fmla="*/ 1065418 h 1976320"/>
                  <a:gd name="connsiteX10" fmla="*/ 1525546 w 1777580"/>
                  <a:gd name="connsiteY10" fmla="*/ 1075463 h 1976320"/>
                  <a:gd name="connsiteX11" fmla="*/ 1524732 w 1777580"/>
                  <a:gd name="connsiteY11" fmla="*/ 1076931 h 1976320"/>
                  <a:gd name="connsiteX12" fmla="*/ 1524732 w 1777580"/>
                  <a:gd name="connsiteY12" fmla="*/ 1727273 h 1976320"/>
                  <a:gd name="connsiteX13" fmla="*/ 849755 w 1777580"/>
                  <a:gd name="connsiteY13" fmla="*/ 1727273 h 1976320"/>
                  <a:gd name="connsiteX14" fmla="*/ 849431 w 1777580"/>
                  <a:gd name="connsiteY14" fmla="*/ 1727793 h 1976320"/>
                  <a:gd name="connsiteX15" fmla="*/ 860456 w 1777580"/>
                  <a:gd name="connsiteY15" fmla="*/ 1775609 h 1976320"/>
                  <a:gd name="connsiteX16" fmla="*/ 680514 w 1777580"/>
                  <a:gd name="connsiteY16" fmla="*/ 1777531 h 1976320"/>
                  <a:gd name="connsiteX17" fmla="*/ 687435 w 1777580"/>
                  <a:gd name="connsiteY17" fmla="*/ 1728130 h 1976320"/>
                  <a:gd name="connsiteX18" fmla="*/ 686688 w 1777580"/>
                  <a:gd name="connsiteY18" fmla="*/ 1727273 h 1976320"/>
                  <a:gd name="connsiteX19" fmla="*/ 302850 w 1777580"/>
                  <a:gd name="connsiteY19" fmla="*/ 1727273 h 1976320"/>
                  <a:gd name="connsiteX20" fmla="*/ 304569 w 1777580"/>
                  <a:gd name="connsiteY20" fmla="*/ 1714964 h 1976320"/>
                  <a:gd name="connsiteX21" fmla="*/ 288549 w 1777580"/>
                  <a:gd name="connsiteY21" fmla="*/ 1510811 h 1976320"/>
                  <a:gd name="connsiteX22" fmla="*/ 23686 w 1777580"/>
                  <a:gd name="connsiteY22" fmla="*/ 975772 h 1976320"/>
                  <a:gd name="connsiteX23" fmla="*/ 0 w 1777580"/>
                  <a:gd name="connsiteY23" fmla="*/ 892636 h 1976320"/>
                  <a:gd name="connsiteX24" fmla="*/ 18659 w 1777580"/>
                  <a:gd name="connsiteY24" fmla="*/ 890054 h 1976320"/>
                  <a:gd name="connsiteX25" fmla="*/ 18659 w 1777580"/>
                  <a:gd name="connsiteY25" fmla="*/ 221200 h 1976320"/>
                  <a:gd name="connsiteX26" fmla="*/ 694590 w 1777580"/>
                  <a:gd name="connsiteY26" fmla="*/ 221200 h 1976320"/>
                  <a:gd name="connsiteX27" fmla="*/ 695273 w 1777580"/>
                  <a:gd name="connsiteY27" fmla="*/ 208499 h 1976320"/>
                  <a:gd name="connsiteX28" fmla="*/ 682935 w 1777580"/>
                  <a:gd name="connsiteY28" fmla="*/ 185104 h 1976320"/>
                  <a:gd name="connsiteX29" fmla="*/ 770609 w 1777580"/>
                  <a:gd name="connsiteY29" fmla="*/ 8 h 1976320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  <a:gd name="connsiteX0" fmla="*/ 770609 w 1777580"/>
                  <a:gd name="connsiteY0" fmla="*/ 14 h 1976326"/>
                  <a:gd name="connsiteX1" fmla="*/ 871531 w 1777580"/>
                  <a:gd name="connsiteY1" fmla="*/ 180304 h 1976326"/>
                  <a:gd name="connsiteX2" fmla="*/ 852831 w 1777580"/>
                  <a:gd name="connsiteY2" fmla="*/ 210010 h 1976326"/>
                  <a:gd name="connsiteX3" fmla="*/ 854381 w 1777580"/>
                  <a:gd name="connsiteY3" fmla="*/ 221206 h 1976326"/>
                  <a:gd name="connsiteX4" fmla="*/ 1524732 w 1777580"/>
                  <a:gd name="connsiteY4" fmla="*/ 221206 h 1976326"/>
                  <a:gd name="connsiteX5" fmla="*/ 1524732 w 1777580"/>
                  <a:gd name="connsiteY5" fmla="*/ 884065 h 1976326"/>
                  <a:gd name="connsiteX6" fmla="*/ 1544663 w 1777580"/>
                  <a:gd name="connsiteY6" fmla="*/ 896507 h 1976326"/>
                  <a:gd name="connsiteX7" fmla="*/ 1592479 w 1777580"/>
                  <a:gd name="connsiteY7" fmla="*/ 885482 h 1976326"/>
                  <a:gd name="connsiteX8" fmla="*/ 1704675 w 1777580"/>
                  <a:gd name="connsiteY8" fmla="*/ 836239 h 1976326"/>
                  <a:gd name="connsiteX9" fmla="*/ 1594402 w 1777580"/>
                  <a:gd name="connsiteY9" fmla="*/ 1065424 h 1976326"/>
                  <a:gd name="connsiteX10" fmla="*/ 1525546 w 1777580"/>
                  <a:gd name="connsiteY10" fmla="*/ 1075469 h 1976326"/>
                  <a:gd name="connsiteX11" fmla="*/ 1524732 w 1777580"/>
                  <a:gd name="connsiteY11" fmla="*/ 1076937 h 1976326"/>
                  <a:gd name="connsiteX12" fmla="*/ 1524732 w 1777580"/>
                  <a:gd name="connsiteY12" fmla="*/ 1727279 h 1976326"/>
                  <a:gd name="connsiteX13" fmla="*/ 849755 w 1777580"/>
                  <a:gd name="connsiteY13" fmla="*/ 1727279 h 1976326"/>
                  <a:gd name="connsiteX14" fmla="*/ 849431 w 1777580"/>
                  <a:gd name="connsiteY14" fmla="*/ 1727799 h 1976326"/>
                  <a:gd name="connsiteX15" fmla="*/ 860456 w 1777580"/>
                  <a:gd name="connsiteY15" fmla="*/ 1775615 h 1976326"/>
                  <a:gd name="connsiteX16" fmla="*/ 680514 w 1777580"/>
                  <a:gd name="connsiteY16" fmla="*/ 1777537 h 1976326"/>
                  <a:gd name="connsiteX17" fmla="*/ 687435 w 1777580"/>
                  <a:gd name="connsiteY17" fmla="*/ 1728136 h 1976326"/>
                  <a:gd name="connsiteX18" fmla="*/ 686688 w 1777580"/>
                  <a:gd name="connsiteY18" fmla="*/ 1727279 h 1976326"/>
                  <a:gd name="connsiteX19" fmla="*/ 302850 w 1777580"/>
                  <a:gd name="connsiteY19" fmla="*/ 1727279 h 1976326"/>
                  <a:gd name="connsiteX20" fmla="*/ 304569 w 1777580"/>
                  <a:gd name="connsiteY20" fmla="*/ 1714970 h 1976326"/>
                  <a:gd name="connsiteX21" fmla="*/ 288549 w 1777580"/>
                  <a:gd name="connsiteY21" fmla="*/ 1510817 h 1976326"/>
                  <a:gd name="connsiteX22" fmla="*/ 23686 w 1777580"/>
                  <a:gd name="connsiteY22" fmla="*/ 975778 h 1976326"/>
                  <a:gd name="connsiteX23" fmla="*/ 0 w 1777580"/>
                  <a:gd name="connsiteY23" fmla="*/ 892642 h 1976326"/>
                  <a:gd name="connsiteX24" fmla="*/ 18659 w 1777580"/>
                  <a:gd name="connsiteY24" fmla="*/ 890060 h 1976326"/>
                  <a:gd name="connsiteX25" fmla="*/ 18659 w 1777580"/>
                  <a:gd name="connsiteY25" fmla="*/ 221206 h 1976326"/>
                  <a:gd name="connsiteX26" fmla="*/ 694590 w 1777580"/>
                  <a:gd name="connsiteY26" fmla="*/ 221206 h 1976326"/>
                  <a:gd name="connsiteX27" fmla="*/ 695273 w 1777580"/>
                  <a:gd name="connsiteY27" fmla="*/ 208505 h 1976326"/>
                  <a:gd name="connsiteX28" fmla="*/ 682935 w 1777580"/>
                  <a:gd name="connsiteY28" fmla="*/ 185110 h 1976326"/>
                  <a:gd name="connsiteX29" fmla="*/ 770609 w 1777580"/>
                  <a:gd name="connsiteY29" fmla="*/ 14 h 197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77580" h="1976326">
                    <a:moveTo>
                      <a:pt x="770609" y="14"/>
                    </a:moveTo>
                    <a:cubicBezTo>
                      <a:pt x="802042" y="-787"/>
                      <a:pt x="997235" y="31255"/>
                      <a:pt x="871531" y="180304"/>
                    </a:cubicBezTo>
                    <a:cubicBezTo>
                      <a:pt x="866062" y="190075"/>
                      <a:pt x="854022" y="201838"/>
                      <a:pt x="852831" y="210010"/>
                    </a:cubicBezTo>
                    <a:lnTo>
                      <a:pt x="854381" y="221206"/>
                    </a:lnTo>
                    <a:lnTo>
                      <a:pt x="1524732" y="221206"/>
                    </a:lnTo>
                    <a:lnTo>
                      <a:pt x="1524732" y="884065"/>
                    </a:lnTo>
                    <a:lnTo>
                      <a:pt x="1544663" y="896507"/>
                    </a:lnTo>
                    <a:cubicBezTo>
                      <a:pt x="1560565" y="901688"/>
                      <a:pt x="1577946" y="898503"/>
                      <a:pt x="1592479" y="885482"/>
                    </a:cubicBezTo>
                    <a:cubicBezTo>
                      <a:pt x="1638389" y="842603"/>
                      <a:pt x="1675805" y="829953"/>
                      <a:pt x="1704675" y="836239"/>
                    </a:cubicBezTo>
                    <a:cubicBezTo>
                      <a:pt x="1829779" y="863476"/>
                      <a:pt x="1794419" y="1246258"/>
                      <a:pt x="1594402" y="1065424"/>
                    </a:cubicBezTo>
                    <a:cubicBezTo>
                      <a:pt x="1565087" y="1049016"/>
                      <a:pt x="1543809" y="1051360"/>
                      <a:pt x="1525546" y="1075469"/>
                    </a:cubicBezTo>
                    <a:lnTo>
                      <a:pt x="1524732" y="1076937"/>
                    </a:lnTo>
                    <a:lnTo>
                      <a:pt x="1524732" y="1727279"/>
                    </a:lnTo>
                    <a:lnTo>
                      <a:pt x="849755" y="1727279"/>
                    </a:lnTo>
                    <a:lnTo>
                      <a:pt x="849431" y="1727799"/>
                    </a:lnTo>
                    <a:cubicBezTo>
                      <a:pt x="844251" y="1743701"/>
                      <a:pt x="846538" y="1761938"/>
                      <a:pt x="860456" y="1775615"/>
                    </a:cubicBezTo>
                    <a:cubicBezTo>
                      <a:pt x="1120144" y="2030798"/>
                      <a:pt x="457949" y="2054709"/>
                      <a:pt x="680514" y="1777537"/>
                    </a:cubicBezTo>
                    <a:cubicBezTo>
                      <a:pt x="691453" y="1757994"/>
                      <a:pt x="694058" y="1742023"/>
                      <a:pt x="687435" y="1728136"/>
                    </a:cubicBezTo>
                    <a:lnTo>
                      <a:pt x="686688" y="1727279"/>
                    </a:lnTo>
                    <a:lnTo>
                      <a:pt x="302850" y="1727279"/>
                    </a:lnTo>
                    <a:lnTo>
                      <a:pt x="304569" y="1714970"/>
                    </a:lnTo>
                    <a:cubicBezTo>
                      <a:pt x="311930" y="1623956"/>
                      <a:pt x="303438" y="1543396"/>
                      <a:pt x="288549" y="1510817"/>
                    </a:cubicBezTo>
                    <a:cubicBezTo>
                      <a:pt x="188806" y="1372033"/>
                      <a:pt x="88774" y="1180723"/>
                      <a:pt x="23686" y="975778"/>
                    </a:cubicBezTo>
                    <a:lnTo>
                      <a:pt x="0" y="892642"/>
                    </a:lnTo>
                    <a:lnTo>
                      <a:pt x="18659" y="890060"/>
                    </a:lnTo>
                    <a:lnTo>
                      <a:pt x="18659" y="221206"/>
                    </a:lnTo>
                    <a:lnTo>
                      <a:pt x="694590" y="221206"/>
                    </a:lnTo>
                    <a:cubicBezTo>
                      <a:pt x="694818" y="216972"/>
                      <a:pt x="695045" y="212739"/>
                      <a:pt x="695273" y="208505"/>
                    </a:cubicBezTo>
                    <a:cubicBezTo>
                      <a:pt x="693497" y="200356"/>
                      <a:pt x="689445" y="192377"/>
                      <a:pt x="682935" y="185110"/>
                    </a:cubicBezTo>
                    <a:cubicBezTo>
                      <a:pt x="548398" y="42494"/>
                      <a:pt x="739176" y="815"/>
                      <a:pt x="770609" y="14"/>
                    </a:cubicBezTo>
                    <a:close/>
                  </a:path>
                </a:pathLst>
              </a:custGeom>
              <a:solidFill>
                <a:srgbClr val="005EA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932390" y="4121249"/>
                <a:ext cx="1559785" cy="1353560"/>
              </a:xfrm>
              <a:custGeom>
                <a:avLst/>
                <a:gdLst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891317 w 1735534"/>
                  <a:gd name="connsiteY3" fmla="*/ 55335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71259 w 1735534"/>
                  <a:gd name="connsiteY4" fmla="*/ 53412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  <a:gd name="connsiteX0" fmla="*/ 514362 w 1735534"/>
                  <a:gd name="connsiteY0" fmla="*/ 0 h 1506072"/>
                  <a:gd name="connsiteX1" fmla="*/ 893064 w 1735534"/>
                  <a:gd name="connsiteY1" fmla="*/ 0 h 1506072"/>
                  <a:gd name="connsiteX2" fmla="*/ 898238 w 1735534"/>
                  <a:gd name="connsiteY2" fmla="*/ 5933 h 1506072"/>
                  <a:gd name="connsiteX3" fmla="*/ 911981 w 1735534"/>
                  <a:gd name="connsiteY3" fmla="*/ 50169 h 1506072"/>
                  <a:gd name="connsiteX4" fmla="*/ 1065490 w 1735534"/>
                  <a:gd name="connsiteY4" fmla="*/ 50527 h 1506072"/>
                  <a:gd name="connsiteX5" fmla="*/ 1060234 w 1735534"/>
                  <a:gd name="connsiteY5" fmla="*/ 5596 h 1506072"/>
                  <a:gd name="connsiteX6" fmla="*/ 1063727 w 1735534"/>
                  <a:gd name="connsiteY6" fmla="*/ 0 h 1506072"/>
                  <a:gd name="connsiteX7" fmla="*/ 1735534 w 1735534"/>
                  <a:gd name="connsiteY7" fmla="*/ 0 h 1506072"/>
                  <a:gd name="connsiteX8" fmla="*/ 1735534 w 1735534"/>
                  <a:gd name="connsiteY8" fmla="*/ 664216 h 1506072"/>
                  <a:gd name="connsiteX9" fmla="*/ 1730305 w 1735534"/>
                  <a:gd name="connsiteY9" fmla="*/ 668777 h 1506072"/>
                  <a:gd name="connsiteX10" fmla="*/ 1680903 w 1735534"/>
                  <a:gd name="connsiteY10" fmla="*/ 661856 h 1506072"/>
                  <a:gd name="connsiteX11" fmla="*/ 1682826 w 1735534"/>
                  <a:gd name="connsiteY11" fmla="*/ 841798 h 1506072"/>
                  <a:gd name="connsiteX12" fmla="*/ 1730642 w 1735534"/>
                  <a:gd name="connsiteY12" fmla="*/ 830773 h 1506072"/>
                  <a:gd name="connsiteX13" fmla="*/ 1735534 w 1735534"/>
                  <a:gd name="connsiteY13" fmla="*/ 833827 h 1506072"/>
                  <a:gd name="connsiteX14" fmla="*/ 1735534 w 1735534"/>
                  <a:gd name="connsiteY14" fmla="*/ 1506072 h 1506072"/>
                  <a:gd name="connsiteX15" fmla="*/ 1064610 w 1735534"/>
                  <a:gd name="connsiteY15" fmla="*/ 1506072 h 1506072"/>
                  <a:gd name="connsiteX16" fmla="*/ 1063634 w 1735534"/>
                  <a:gd name="connsiteY16" fmla="*/ 1499022 h 1506072"/>
                  <a:gd name="connsiteX17" fmla="*/ 1073680 w 1735534"/>
                  <a:gd name="connsiteY17" fmla="*/ 1472201 h 1506072"/>
                  <a:gd name="connsiteX18" fmla="*/ 893738 w 1735534"/>
                  <a:gd name="connsiteY18" fmla="*/ 1474123 h 1506072"/>
                  <a:gd name="connsiteX19" fmla="*/ 906076 w 1735534"/>
                  <a:gd name="connsiteY19" fmla="*/ 1497518 h 1506072"/>
                  <a:gd name="connsiteX20" fmla="*/ 905616 w 1735534"/>
                  <a:gd name="connsiteY20" fmla="*/ 1506072 h 1506072"/>
                  <a:gd name="connsiteX21" fmla="*/ 229462 w 1735534"/>
                  <a:gd name="connsiteY21" fmla="*/ 1506072 h 1506072"/>
                  <a:gd name="connsiteX22" fmla="*/ 229462 w 1735534"/>
                  <a:gd name="connsiteY22" fmla="*/ 830587 h 1506072"/>
                  <a:gd name="connsiteX23" fmla="*/ 208496 w 1735534"/>
                  <a:gd name="connsiteY23" fmla="*/ 829460 h 1506072"/>
                  <a:gd name="connsiteX24" fmla="*/ 185101 w 1735534"/>
                  <a:gd name="connsiteY24" fmla="*/ 841798 h 1506072"/>
                  <a:gd name="connsiteX25" fmla="*/ 183179 w 1735534"/>
                  <a:gd name="connsiteY25" fmla="*/ 661856 h 1506072"/>
                  <a:gd name="connsiteX26" fmla="*/ 210000 w 1735534"/>
                  <a:gd name="connsiteY26" fmla="*/ 671902 h 1506072"/>
                  <a:gd name="connsiteX27" fmla="*/ 229462 w 1735534"/>
                  <a:gd name="connsiteY27" fmla="*/ 669208 h 1506072"/>
                  <a:gd name="connsiteX28" fmla="*/ 229462 w 1735534"/>
                  <a:gd name="connsiteY28" fmla="*/ 374058 h 1506072"/>
                  <a:gd name="connsiteX29" fmla="*/ 302670 w 1735534"/>
                  <a:gd name="connsiteY29" fmla="*/ 361208 h 1506072"/>
                  <a:gd name="connsiteX30" fmla="*/ 502375 w 1735534"/>
                  <a:gd name="connsiteY30" fmla="*/ 85876 h 1506072"/>
                  <a:gd name="connsiteX31" fmla="*/ 514362 w 1735534"/>
                  <a:gd name="connsiteY31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5534" h="1506072">
                    <a:moveTo>
                      <a:pt x="514362" y="0"/>
                    </a:moveTo>
                    <a:lnTo>
                      <a:pt x="893064" y="0"/>
                    </a:lnTo>
                    <a:lnTo>
                      <a:pt x="898238" y="5933"/>
                    </a:lnTo>
                    <a:cubicBezTo>
                      <a:pt x="904861" y="19821"/>
                      <a:pt x="922920" y="30626"/>
                      <a:pt x="911981" y="50169"/>
                    </a:cubicBezTo>
                    <a:cubicBezTo>
                      <a:pt x="689416" y="296344"/>
                      <a:pt x="1294181" y="295379"/>
                      <a:pt x="1065490" y="50527"/>
                    </a:cubicBezTo>
                    <a:cubicBezTo>
                      <a:pt x="1052469" y="35994"/>
                      <a:pt x="1055054" y="21498"/>
                      <a:pt x="1060234" y="5596"/>
                    </a:cubicBezTo>
                    <a:lnTo>
                      <a:pt x="1063727" y="0"/>
                    </a:lnTo>
                    <a:lnTo>
                      <a:pt x="1735534" y="0"/>
                    </a:lnTo>
                    <a:lnTo>
                      <a:pt x="1735534" y="664216"/>
                    </a:lnTo>
                    <a:lnTo>
                      <a:pt x="1730305" y="668777"/>
                    </a:lnTo>
                    <a:cubicBezTo>
                      <a:pt x="1716417" y="675399"/>
                      <a:pt x="1700446" y="672794"/>
                      <a:pt x="1680903" y="661856"/>
                    </a:cubicBezTo>
                    <a:cubicBezTo>
                      <a:pt x="1434728" y="439291"/>
                      <a:pt x="1452770" y="1058651"/>
                      <a:pt x="1682826" y="841798"/>
                    </a:cubicBezTo>
                    <a:cubicBezTo>
                      <a:pt x="1697359" y="828777"/>
                      <a:pt x="1714740" y="825592"/>
                      <a:pt x="1730642" y="830773"/>
                    </a:cubicBezTo>
                    <a:lnTo>
                      <a:pt x="1735534" y="833827"/>
                    </a:lnTo>
                    <a:lnTo>
                      <a:pt x="1735534" y="1506072"/>
                    </a:lnTo>
                    <a:lnTo>
                      <a:pt x="1064610" y="1506072"/>
                    </a:lnTo>
                    <a:lnTo>
                      <a:pt x="1063634" y="1499022"/>
                    </a:lnTo>
                    <a:cubicBezTo>
                      <a:pt x="1064825" y="1490851"/>
                      <a:pt x="1068211" y="1481972"/>
                      <a:pt x="1073680" y="1472201"/>
                    </a:cubicBezTo>
                    <a:cubicBezTo>
                      <a:pt x="1296245" y="1226026"/>
                      <a:pt x="665048" y="1229272"/>
                      <a:pt x="893738" y="1474123"/>
                    </a:cubicBezTo>
                    <a:cubicBezTo>
                      <a:pt x="900249" y="1481390"/>
                      <a:pt x="904300" y="1489369"/>
                      <a:pt x="906076" y="1497518"/>
                    </a:cubicBezTo>
                    <a:cubicBezTo>
                      <a:pt x="905923" y="1500369"/>
                      <a:pt x="905769" y="1503221"/>
                      <a:pt x="905616" y="1506072"/>
                    </a:cubicBezTo>
                    <a:lnTo>
                      <a:pt x="229462" y="1506072"/>
                    </a:lnTo>
                    <a:lnTo>
                      <a:pt x="229462" y="830587"/>
                    </a:lnTo>
                    <a:lnTo>
                      <a:pt x="208496" y="829460"/>
                    </a:lnTo>
                    <a:cubicBezTo>
                      <a:pt x="200347" y="831236"/>
                      <a:pt x="192368" y="835287"/>
                      <a:pt x="185101" y="841798"/>
                    </a:cubicBezTo>
                    <a:cubicBezTo>
                      <a:pt x="-59750" y="1070488"/>
                      <a:pt x="-62996" y="439291"/>
                      <a:pt x="183179" y="661856"/>
                    </a:cubicBezTo>
                    <a:cubicBezTo>
                      <a:pt x="192950" y="667325"/>
                      <a:pt x="201829" y="670711"/>
                      <a:pt x="210000" y="671902"/>
                    </a:cubicBezTo>
                    <a:lnTo>
                      <a:pt x="229462" y="669208"/>
                    </a:lnTo>
                    <a:lnTo>
                      <a:pt x="229462" y="374058"/>
                    </a:lnTo>
                    <a:lnTo>
                      <a:pt x="302670" y="361208"/>
                    </a:lnTo>
                    <a:cubicBezTo>
                      <a:pt x="417971" y="332389"/>
                      <a:pt x="477067" y="210960"/>
                      <a:pt x="502375" y="85876"/>
                    </a:cubicBezTo>
                    <a:lnTo>
                      <a:pt x="514362" y="0"/>
                    </a:lnTo>
                    <a:close/>
                  </a:path>
                </a:pathLst>
              </a:custGeom>
              <a:solidFill>
                <a:srgbClr val="CDCBA6"/>
              </a:solidFill>
              <a:ln>
                <a:noFill/>
              </a:ln>
              <a:effectLst>
                <a:innerShdw blurRad="38100" dist="254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493686" y="1258191"/>
                <a:ext cx="649493" cy="1518622"/>
              </a:xfrm>
              <a:custGeom>
                <a:avLst/>
                <a:gdLst>
                  <a:gd name="connsiteX0" fmla="*/ 712398 w 722674"/>
                  <a:gd name="connsiteY0" fmla="*/ 1013120 h 1689732"/>
                  <a:gd name="connsiteX1" fmla="*/ 722674 w 722674"/>
                  <a:gd name="connsiteY1" fmla="*/ 1013672 h 1689732"/>
                  <a:gd name="connsiteX2" fmla="*/ 722674 w 722674"/>
                  <a:gd name="connsiteY2" fmla="*/ 1689732 h 1689732"/>
                  <a:gd name="connsiteX3" fmla="*/ 445802 w 722674"/>
                  <a:gd name="connsiteY3" fmla="*/ 1689732 h 1689732"/>
                  <a:gd name="connsiteX4" fmla="*/ 456035 w 722674"/>
                  <a:gd name="connsiteY4" fmla="*/ 1609311 h 1689732"/>
                  <a:gd name="connsiteX5" fmla="*/ 599630 w 722674"/>
                  <a:gd name="connsiteY5" fmla="*/ 1366457 h 1689732"/>
                  <a:gd name="connsiteX6" fmla="*/ 610005 w 722674"/>
                  <a:gd name="connsiteY6" fmla="*/ 1120142 h 1689732"/>
                  <a:gd name="connsiteX7" fmla="*/ 611343 w 722674"/>
                  <a:gd name="connsiteY7" fmla="*/ 1073083 h 1689732"/>
                  <a:gd name="connsiteX8" fmla="*/ 645927 w 722674"/>
                  <a:gd name="connsiteY8" fmla="*/ 1058679 h 1689732"/>
                  <a:gd name="connsiteX9" fmla="*/ 689003 w 722674"/>
                  <a:gd name="connsiteY9" fmla="*/ 1025458 h 1689732"/>
                  <a:gd name="connsiteX10" fmla="*/ 712398 w 722674"/>
                  <a:gd name="connsiteY10" fmla="*/ 1013120 h 1689732"/>
                  <a:gd name="connsiteX11" fmla="*/ 283181 w 722674"/>
                  <a:gd name="connsiteY11" fmla="*/ 183660 h 1689732"/>
                  <a:gd name="connsiteX12" fmla="*/ 722674 w 722674"/>
                  <a:gd name="connsiteY12" fmla="*/ 183660 h 1689732"/>
                  <a:gd name="connsiteX13" fmla="*/ 722674 w 722674"/>
                  <a:gd name="connsiteY13" fmla="*/ 854347 h 1689732"/>
                  <a:gd name="connsiteX14" fmla="*/ 713902 w 722674"/>
                  <a:gd name="connsiteY14" fmla="*/ 855561 h 1689732"/>
                  <a:gd name="connsiteX15" fmla="*/ 687080 w 722674"/>
                  <a:gd name="connsiteY15" fmla="*/ 845516 h 1689732"/>
                  <a:gd name="connsiteX16" fmla="*/ 643844 w 722674"/>
                  <a:gd name="connsiteY16" fmla="*/ 813372 h 1689732"/>
                  <a:gd name="connsiteX17" fmla="*/ 615109 w 722674"/>
                  <a:gd name="connsiteY17" fmla="*/ 802121 h 1689732"/>
                  <a:gd name="connsiteX18" fmla="*/ 611566 w 722674"/>
                  <a:gd name="connsiteY18" fmla="*/ 659458 h 1689732"/>
                  <a:gd name="connsiteX19" fmla="*/ 551424 w 722674"/>
                  <a:gd name="connsiteY19" fmla="*/ 288568 h 1689732"/>
                  <a:gd name="connsiteX20" fmla="*/ 345443 w 722674"/>
                  <a:gd name="connsiteY20" fmla="*/ 206951 h 1689732"/>
                  <a:gd name="connsiteX21" fmla="*/ 96174 w 722674"/>
                  <a:gd name="connsiteY21" fmla="*/ 0 h 1689732"/>
                  <a:gd name="connsiteX22" fmla="*/ 107263 w 722674"/>
                  <a:gd name="connsiteY22" fmla="*/ 22280 h 1689732"/>
                  <a:gd name="connsiteX23" fmla="*/ 92963 w 722674"/>
                  <a:gd name="connsiteY23" fmla="*/ 91262 h 1689732"/>
                  <a:gd name="connsiteX24" fmla="*/ 86021 w 722674"/>
                  <a:gd name="connsiteY24" fmla="*/ 100600 h 1689732"/>
                  <a:gd name="connsiteX25" fmla="*/ 29004 w 722674"/>
                  <a:gd name="connsiteY25" fmla="*/ 66451 h 1689732"/>
                  <a:gd name="connsiteX26" fmla="*/ 0 w 722674"/>
                  <a:gd name="connsiteY26" fmla="*/ 34494 h 1689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2674" h="1689732">
                    <a:moveTo>
                      <a:pt x="712398" y="1013120"/>
                    </a:moveTo>
                    <a:lnTo>
                      <a:pt x="722674" y="1013672"/>
                    </a:lnTo>
                    <a:lnTo>
                      <a:pt x="722674" y="1689732"/>
                    </a:lnTo>
                    <a:lnTo>
                      <a:pt x="445802" y="1689732"/>
                    </a:lnTo>
                    <a:lnTo>
                      <a:pt x="456035" y="1609311"/>
                    </a:lnTo>
                    <a:cubicBezTo>
                      <a:pt x="483557" y="1482405"/>
                      <a:pt x="539637" y="1383651"/>
                      <a:pt x="599630" y="1366457"/>
                    </a:cubicBezTo>
                    <a:cubicBezTo>
                      <a:pt x="602254" y="1301684"/>
                      <a:pt x="606544" y="1215889"/>
                      <a:pt x="610005" y="1120142"/>
                    </a:cubicBezTo>
                    <a:lnTo>
                      <a:pt x="611343" y="1073083"/>
                    </a:lnTo>
                    <a:lnTo>
                      <a:pt x="645927" y="1058679"/>
                    </a:lnTo>
                    <a:cubicBezTo>
                      <a:pt x="659341" y="1050686"/>
                      <a:pt x="673700" y="1039751"/>
                      <a:pt x="689003" y="1025458"/>
                    </a:cubicBezTo>
                    <a:cubicBezTo>
                      <a:pt x="696270" y="1018947"/>
                      <a:pt x="704248" y="1014896"/>
                      <a:pt x="712398" y="1013120"/>
                    </a:cubicBezTo>
                    <a:close/>
                    <a:moveTo>
                      <a:pt x="283181" y="183660"/>
                    </a:moveTo>
                    <a:lnTo>
                      <a:pt x="722674" y="183660"/>
                    </a:lnTo>
                    <a:lnTo>
                      <a:pt x="722674" y="854347"/>
                    </a:lnTo>
                    <a:lnTo>
                      <a:pt x="713902" y="855561"/>
                    </a:lnTo>
                    <a:cubicBezTo>
                      <a:pt x="705730" y="854371"/>
                      <a:pt x="696852" y="850985"/>
                      <a:pt x="687080" y="845516"/>
                    </a:cubicBezTo>
                    <a:cubicBezTo>
                      <a:pt x="671694" y="831606"/>
                      <a:pt x="657283" y="821031"/>
                      <a:pt x="643844" y="813372"/>
                    </a:cubicBezTo>
                    <a:lnTo>
                      <a:pt x="615109" y="802121"/>
                    </a:lnTo>
                    <a:lnTo>
                      <a:pt x="611566" y="659458"/>
                    </a:lnTo>
                    <a:cubicBezTo>
                      <a:pt x="604609" y="508410"/>
                      <a:pt x="587368" y="372327"/>
                      <a:pt x="551424" y="288568"/>
                    </a:cubicBezTo>
                    <a:cubicBezTo>
                      <a:pt x="517466" y="269390"/>
                      <a:pt x="435853" y="240198"/>
                      <a:pt x="345443" y="206951"/>
                    </a:cubicBezTo>
                    <a:close/>
                    <a:moveTo>
                      <a:pt x="96174" y="0"/>
                    </a:moveTo>
                    <a:lnTo>
                      <a:pt x="107263" y="22280"/>
                    </a:lnTo>
                    <a:cubicBezTo>
                      <a:pt x="111931" y="41395"/>
                      <a:pt x="108281" y="64384"/>
                      <a:pt x="92963" y="91262"/>
                    </a:cubicBezTo>
                    <a:lnTo>
                      <a:pt x="86021" y="100600"/>
                    </a:lnTo>
                    <a:lnTo>
                      <a:pt x="29004" y="66451"/>
                    </a:lnTo>
                    <a:cubicBezTo>
                      <a:pt x="14077" y="55293"/>
                      <a:pt x="3929" y="44567"/>
                      <a:pt x="0" y="344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2043122" y="1423252"/>
                <a:ext cx="1649688" cy="1353560"/>
              </a:xfrm>
              <a:custGeom>
                <a:avLst/>
                <a:gdLst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  <a:gd name="connsiteX0" fmla="*/ 106254 w 1835566"/>
                  <a:gd name="connsiteY0" fmla="*/ 0 h 1506072"/>
                  <a:gd name="connsiteX1" fmla="*/ 776394 w 1835566"/>
                  <a:gd name="connsiteY1" fmla="*/ 0 h 1506072"/>
                  <a:gd name="connsiteX2" fmla="*/ 778155 w 1835566"/>
                  <a:gd name="connsiteY2" fmla="*/ 12722 h 1506072"/>
                  <a:gd name="connsiteX3" fmla="*/ 768109 w 1835566"/>
                  <a:gd name="connsiteY3" fmla="*/ 39543 h 1506072"/>
                  <a:gd name="connsiteX4" fmla="*/ 948051 w 1835566"/>
                  <a:gd name="connsiteY4" fmla="*/ 37621 h 1506072"/>
                  <a:gd name="connsiteX5" fmla="*/ 935713 w 1835566"/>
                  <a:gd name="connsiteY5" fmla="*/ 14226 h 1506072"/>
                  <a:gd name="connsiteX6" fmla="*/ 936478 w 1835566"/>
                  <a:gd name="connsiteY6" fmla="*/ 0 h 1506072"/>
                  <a:gd name="connsiteX7" fmla="*/ 1612326 w 1835566"/>
                  <a:gd name="connsiteY7" fmla="*/ 0 h 1506072"/>
                  <a:gd name="connsiteX8" fmla="*/ 1612326 w 1835566"/>
                  <a:gd name="connsiteY8" fmla="*/ 675821 h 1506072"/>
                  <a:gd name="connsiteX9" fmla="*/ 1627071 w 1835566"/>
                  <a:gd name="connsiteY9" fmla="*/ 676614 h 1506072"/>
                  <a:gd name="connsiteX10" fmla="*/ 1650466 w 1835566"/>
                  <a:gd name="connsiteY10" fmla="*/ 664276 h 1506072"/>
                  <a:gd name="connsiteX11" fmla="*/ 1652388 w 1835566"/>
                  <a:gd name="connsiteY11" fmla="*/ 844217 h 1506072"/>
                  <a:gd name="connsiteX12" fmla="*/ 1625567 w 1835566"/>
                  <a:gd name="connsiteY12" fmla="*/ 834172 h 1506072"/>
                  <a:gd name="connsiteX13" fmla="*/ 1612326 w 1835566"/>
                  <a:gd name="connsiteY13" fmla="*/ 836004 h 1506072"/>
                  <a:gd name="connsiteX14" fmla="*/ 1612326 w 1835566"/>
                  <a:gd name="connsiteY14" fmla="*/ 1506072 h 1506072"/>
                  <a:gd name="connsiteX15" fmla="*/ 942677 w 1835566"/>
                  <a:gd name="connsiteY15" fmla="*/ 1506072 h 1506072"/>
                  <a:gd name="connsiteX16" fmla="*/ 940425 w 1835566"/>
                  <a:gd name="connsiteY16" fmla="*/ 1489799 h 1506072"/>
                  <a:gd name="connsiteX17" fmla="*/ 950471 w 1835566"/>
                  <a:gd name="connsiteY17" fmla="*/ 1462978 h 1506072"/>
                  <a:gd name="connsiteX18" fmla="*/ 770529 w 1835566"/>
                  <a:gd name="connsiteY18" fmla="*/ 1464900 h 1506072"/>
                  <a:gd name="connsiteX19" fmla="*/ 782867 w 1835566"/>
                  <a:gd name="connsiteY19" fmla="*/ 1488295 h 1506072"/>
                  <a:gd name="connsiteX20" fmla="*/ 781912 w 1835566"/>
                  <a:gd name="connsiteY20" fmla="*/ 1506072 h 1506072"/>
                  <a:gd name="connsiteX21" fmla="*/ 106254 w 1835566"/>
                  <a:gd name="connsiteY21" fmla="*/ 1506072 h 1506072"/>
                  <a:gd name="connsiteX22" fmla="*/ 106254 w 1835566"/>
                  <a:gd name="connsiteY22" fmla="*/ 829739 h 1506072"/>
                  <a:gd name="connsiteX23" fmla="*/ 101054 w 1835566"/>
                  <a:gd name="connsiteY23" fmla="*/ 829460 h 1506072"/>
                  <a:gd name="connsiteX24" fmla="*/ 77659 w 1835566"/>
                  <a:gd name="connsiteY24" fmla="*/ 841798 h 1506072"/>
                  <a:gd name="connsiteX25" fmla="*/ 34583 w 1835566"/>
                  <a:gd name="connsiteY25" fmla="*/ 875019 h 1506072"/>
                  <a:gd name="connsiteX26" fmla="*/ 0 w 1835566"/>
                  <a:gd name="connsiteY26" fmla="*/ 889423 h 1506072"/>
                  <a:gd name="connsiteX27" fmla="*/ 2920 w 1835566"/>
                  <a:gd name="connsiteY27" fmla="*/ 786781 h 1506072"/>
                  <a:gd name="connsiteX28" fmla="*/ 4064 w 1835566"/>
                  <a:gd name="connsiteY28" fmla="*/ 630452 h 1506072"/>
                  <a:gd name="connsiteX29" fmla="*/ 3766 w 1835566"/>
                  <a:gd name="connsiteY29" fmla="*/ 618461 h 1506072"/>
                  <a:gd name="connsiteX30" fmla="*/ 32501 w 1835566"/>
                  <a:gd name="connsiteY30" fmla="*/ 629712 h 1506072"/>
                  <a:gd name="connsiteX31" fmla="*/ 75737 w 1835566"/>
                  <a:gd name="connsiteY31" fmla="*/ 661856 h 1506072"/>
                  <a:gd name="connsiteX32" fmla="*/ 102558 w 1835566"/>
                  <a:gd name="connsiteY32" fmla="*/ 671901 h 1506072"/>
                  <a:gd name="connsiteX33" fmla="*/ 106254 w 1835566"/>
                  <a:gd name="connsiteY33" fmla="*/ 671390 h 1506072"/>
                  <a:gd name="connsiteX34" fmla="*/ 106254 w 1835566"/>
                  <a:gd name="connsiteY34" fmla="*/ 0 h 1506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5566" h="1506072">
                    <a:moveTo>
                      <a:pt x="106254" y="0"/>
                    </a:moveTo>
                    <a:lnTo>
                      <a:pt x="776394" y="0"/>
                    </a:lnTo>
                    <a:lnTo>
                      <a:pt x="778155" y="12722"/>
                    </a:lnTo>
                    <a:cubicBezTo>
                      <a:pt x="776964" y="20893"/>
                      <a:pt x="773579" y="29772"/>
                      <a:pt x="768109" y="39543"/>
                    </a:cubicBezTo>
                    <a:cubicBezTo>
                      <a:pt x="548249" y="266781"/>
                      <a:pt x="1149689" y="282472"/>
                      <a:pt x="948051" y="37621"/>
                    </a:cubicBezTo>
                    <a:cubicBezTo>
                      <a:pt x="941541" y="30354"/>
                      <a:pt x="937489" y="22376"/>
                      <a:pt x="935713" y="14226"/>
                    </a:cubicBezTo>
                    <a:lnTo>
                      <a:pt x="936478" y="0"/>
                    </a:lnTo>
                    <a:lnTo>
                      <a:pt x="1612326" y="0"/>
                    </a:lnTo>
                    <a:lnTo>
                      <a:pt x="1612326" y="675821"/>
                    </a:lnTo>
                    <a:lnTo>
                      <a:pt x="1627071" y="676614"/>
                    </a:lnTo>
                    <a:cubicBezTo>
                      <a:pt x="1635220" y="674837"/>
                      <a:pt x="1643199" y="670786"/>
                      <a:pt x="1650466" y="664276"/>
                    </a:cubicBezTo>
                    <a:cubicBezTo>
                      <a:pt x="1895317" y="435585"/>
                      <a:pt x="1898563" y="1066783"/>
                      <a:pt x="1652388" y="844217"/>
                    </a:cubicBezTo>
                    <a:cubicBezTo>
                      <a:pt x="1642617" y="838748"/>
                      <a:pt x="1633738" y="835362"/>
                      <a:pt x="1625567" y="834172"/>
                    </a:cubicBezTo>
                    <a:lnTo>
                      <a:pt x="1612326" y="836004"/>
                    </a:lnTo>
                    <a:lnTo>
                      <a:pt x="1612326" y="1506072"/>
                    </a:lnTo>
                    <a:lnTo>
                      <a:pt x="942677" y="1506072"/>
                    </a:lnTo>
                    <a:lnTo>
                      <a:pt x="940425" y="1489799"/>
                    </a:lnTo>
                    <a:cubicBezTo>
                      <a:pt x="941616" y="1481628"/>
                      <a:pt x="945002" y="1472749"/>
                      <a:pt x="950471" y="1462978"/>
                    </a:cubicBezTo>
                    <a:cubicBezTo>
                      <a:pt x="1162703" y="1242633"/>
                      <a:pt x="567669" y="1225215"/>
                      <a:pt x="770529" y="1464900"/>
                    </a:cubicBezTo>
                    <a:cubicBezTo>
                      <a:pt x="777040" y="1472167"/>
                      <a:pt x="781091" y="1480145"/>
                      <a:pt x="782867" y="1488295"/>
                    </a:cubicBezTo>
                    <a:cubicBezTo>
                      <a:pt x="782549" y="1494221"/>
                      <a:pt x="782230" y="1500146"/>
                      <a:pt x="781912" y="1506072"/>
                    </a:cubicBezTo>
                    <a:lnTo>
                      <a:pt x="106254" y="1506072"/>
                    </a:lnTo>
                    <a:lnTo>
                      <a:pt x="106254" y="829739"/>
                    </a:lnTo>
                    <a:lnTo>
                      <a:pt x="101054" y="829460"/>
                    </a:lnTo>
                    <a:cubicBezTo>
                      <a:pt x="92905" y="831236"/>
                      <a:pt x="84926" y="835287"/>
                      <a:pt x="77659" y="841798"/>
                    </a:cubicBezTo>
                    <a:cubicBezTo>
                      <a:pt x="62356" y="856091"/>
                      <a:pt x="47997" y="867026"/>
                      <a:pt x="34583" y="875019"/>
                    </a:cubicBezTo>
                    <a:lnTo>
                      <a:pt x="0" y="889423"/>
                    </a:lnTo>
                    <a:cubicBezTo>
                      <a:pt x="973" y="855209"/>
                      <a:pt x="1947" y="820995"/>
                      <a:pt x="2920" y="786781"/>
                    </a:cubicBezTo>
                    <a:cubicBezTo>
                      <a:pt x="3924" y="735314"/>
                      <a:pt x="4409" y="682744"/>
                      <a:pt x="4064" y="630452"/>
                    </a:cubicBezTo>
                    <a:cubicBezTo>
                      <a:pt x="3965" y="626455"/>
                      <a:pt x="3865" y="622458"/>
                      <a:pt x="3766" y="618461"/>
                    </a:cubicBezTo>
                    <a:lnTo>
                      <a:pt x="32501" y="629712"/>
                    </a:lnTo>
                    <a:cubicBezTo>
                      <a:pt x="45940" y="637371"/>
                      <a:pt x="60351" y="647946"/>
                      <a:pt x="75737" y="661856"/>
                    </a:cubicBezTo>
                    <a:cubicBezTo>
                      <a:pt x="85508" y="667325"/>
                      <a:pt x="94387" y="670711"/>
                      <a:pt x="102558" y="671901"/>
                    </a:cubicBezTo>
                    <a:lnTo>
                      <a:pt x="106254" y="671390"/>
                    </a:lnTo>
                    <a:lnTo>
                      <a:pt x="1062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38100" dist="254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4828682" y="971692"/>
            <a:ext cx="3940414" cy="5573496"/>
            <a:chOff x="4865258" y="980836"/>
            <a:chExt cx="3940414" cy="5573496"/>
          </a:xfrm>
        </p:grpSpPr>
        <p:sp>
          <p:nvSpPr>
            <p:cNvPr id="50" name="TextBox 49"/>
            <p:cNvSpPr txBox="1"/>
            <p:nvPr/>
          </p:nvSpPr>
          <p:spPr>
            <a:xfrm>
              <a:off x="5025398" y="3520303"/>
              <a:ext cx="322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Timing Issues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33053" y="3952002"/>
              <a:ext cx="3184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Time Frames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Length of Commitment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4865258" y="4786821"/>
              <a:ext cx="3657600" cy="0"/>
            </a:xfrm>
            <a:prstGeom prst="line">
              <a:avLst/>
            </a:prstGeom>
            <a:ln w="19050">
              <a:solidFill>
                <a:srgbClr val="005EA4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033054" y="5230893"/>
              <a:ext cx="377261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Financial Aid Concerns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External Pressures/Urgency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Internal Pressures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ndalus" panose="02020603050405020304" pitchFamily="18" charset="-78"/>
                </a:rPr>
                <a:t>Relation to Knowledge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33054" y="980836"/>
              <a:ext cx="3772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5EA4"/>
                  </a:solidFill>
                  <a:latin typeface="+mj-lt"/>
                </a:rPr>
                <a:t>Nature of Academic Work</a:t>
              </a:r>
              <a:endParaRPr lang="en-US" sz="2400" b="1" dirty="0">
                <a:solidFill>
                  <a:srgbClr val="005EA4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33054" y="1407569"/>
              <a:ext cx="357366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Written Papers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Style Format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Content Requirements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Level of Ambiguity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Grading of Work Product</a:t>
              </a:r>
            </a:p>
            <a:p>
              <a:pPr marL="228600" indent="-228600"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000" b="1" dirty="0" smtClean="0">
                  <a:solidFill>
                    <a:srgbClr val="005EA4"/>
                  </a:solidFill>
                  <a:latin typeface="+mj-lt"/>
                  <a:cs typeface="Andalus" panose="02020603050405020304" pitchFamily="18" charset="-78"/>
                </a:rPr>
                <a:t>Product Ownership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33054" y="4805179"/>
              <a:ext cx="3226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Student Issues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871354" y="3430461"/>
              <a:ext cx="3657600" cy="0"/>
            </a:xfrm>
            <a:prstGeom prst="line">
              <a:avLst/>
            </a:prstGeom>
            <a:ln w="19050">
              <a:solidFill>
                <a:srgbClr val="005EA4"/>
              </a:solidFill>
              <a:head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4</a:t>
            </a:fld>
            <a:endParaRPr lang="en-US"/>
          </a:p>
        </p:txBody>
      </p:sp>
      <p:sp>
        <p:nvSpPr>
          <p:cNvPr id="58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1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40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2608" y="1005840"/>
            <a:ext cx="8714232" cy="553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Cone, J. D., &amp; Foster, S. L. (2006). </a:t>
            </a:r>
            <a:r>
              <a:rPr lang="en-US" sz="2400" i="1" dirty="0" smtClean="0"/>
              <a:t>Dissertations and theses from start</a:t>
            </a:r>
          </a:p>
          <a:p>
            <a:pPr marL="457200" lvl="2"/>
            <a:r>
              <a:rPr lang="en-US" sz="2400" i="1" dirty="0" smtClean="0"/>
              <a:t>to finish: Psychology and related fields </a:t>
            </a:r>
            <a:r>
              <a:rPr lang="en-US" sz="2400" dirty="0" smtClean="0"/>
              <a:t>(2nd ed.). Washington, DC: American Psychological Association.</a:t>
            </a:r>
          </a:p>
          <a:p>
            <a:pPr marL="0" lvl="1">
              <a:spcBef>
                <a:spcPts val="500"/>
              </a:spcBef>
            </a:pPr>
            <a:r>
              <a:rPr lang="en-US" sz="2400" dirty="0" smtClean="0"/>
              <a:t>Fisher, R., </a:t>
            </a:r>
            <a:r>
              <a:rPr lang="en-US" sz="2400" dirty="0" err="1" smtClean="0"/>
              <a:t>Ury</a:t>
            </a:r>
            <a:r>
              <a:rPr lang="en-US" sz="2400" dirty="0" smtClean="0"/>
              <a:t>, W. L., &amp; Patton, B. (2011). </a:t>
            </a:r>
            <a:r>
              <a:rPr lang="en-US" sz="2400" i="1" dirty="0" smtClean="0"/>
              <a:t>Getting to yes: Negotiating</a:t>
            </a:r>
          </a:p>
          <a:p>
            <a:pPr marL="457200" lvl="2">
              <a:spcBef>
                <a:spcPts val="500"/>
              </a:spcBef>
            </a:pPr>
            <a:r>
              <a:rPr lang="en-US" sz="2400" i="1" dirty="0" smtClean="0"/>
              <a:t>agreement without giving in</a:t>
            </a:r>
            <a:r>
              <a:rPr lang="en-US" sz="2400" dirty="0" smtClean="0"/>
              <a:t>. New York, NY: Penguin.</a:t>
            </a:r>
          </a:p>
          <a:p>
            <a:pPr marL="0" lvl="1">
              <a:spcBef>
                <a:spcPts val="500"/>
              </a:spcBef>
            </a:pPr>
            <a:r>
              <a:rPr lang="en-US" sz="2400" dirty="0" smtClean="0"/>
              <a:t>Google </a:t>
            </a:r>
            <a:r>
              <a:rPr lang="en-US" sz="2400" dirty="0"/>
              <a:t>Scholar and </a:t>
            </a:r>
            <a:r>
              <a:rPr lang="en-US" sz="2400" dirty="0" smtClean="0"/>
              <a:t>regular Google search engines</a:t>
            </a:r>
            <a:endParaRPr lang="en-US" sz="2400" dirty="0"/>
          </a:p>
          <a:p>
            <a:pPr marL="0" lvl="1">
              <a:spcBef>
                <a:spcPts val="500"/>
              </a:spcBef>
            </a:pPr>
            <a:r>
              <a:rPr lang="en-US" sz="2400" dirty="0" smtClean="0"/>
              <a:t>Maurer, R. (2014). </a:t>
            </a:r>
            <a:r>
              <a:rPr lang="en-US" sz="2400" i="1" dirty="0" smtClean="0"/>
              <a:t>One small step can change your life: The kaizen</a:t>
            </a:r>
          </a:p>
          <a:p>
            <a:pPr marL="457200" lvl="2">
              <a:spcBef>
                <a:spcPts val="500"/>
              </a:spcBef>
            </a:pPr>
            <a:r>
              <a:rPr lang="en-US" sz="2400" i="1" dirty="0" smtClean="0"/>
              <a:t>way</a:t>
            </a:r>
            <a:r>
              <a:rPr lang="en-US" sz="2400" dirty="0" smtClean="0"/>
              <a:t>. New York, NY: Workman Publishing.</a:t>
            </a:r>
          </a:p>
          <a:p>
            <a:pPr marL="0" lvl="1">
              <a:spcBef>
                <a:spcPts val="500"/>
              </a:spcBef>
            </a:pPr>
            <a:r>
              <a:rPr lang="en-US" sz="2400" dirty="0" smtClean="0"/>
              <a:t>Simon, M. K., &amp; Goes, J. (2013). </a:t>
            </a:r>
            <a:r>
              <a:rPr lang="en-US" sz="2400" i="1" dirty="0" smtClean="0"/>
              <a:t>Dissertation &amp; scholarly </a:t>
            </a:r>
            <a:r>
              <a:rPr lang="en-US" sz="2400" i="1" dirty="0"/>
              <a:t>r</a:t>
            </a:r>
            <a:r>
              <a:rPr lang="en-US" sz="2400" i="1" dirty="0" smtClean="0"/>
              <a:t>esearch: </a:t>
            </a:r>
          </a:p>
          <a:p>
            <a:pPr marL="457200" lvl="2">
              <a:spcBef>
                <a:spcPts val="500"/>
              </a:spcBef>
            </a:pPr>
            <a:r>
              <a:rPr lang="en-US" sz="2400" i="1" dirty="0" smtClean="0"/>
              <a:t>Recipes for success</a:t>
            </a:r>
            <a:r>
              <a:rPr lang="en-US" sz="2400" dirty="0" smtClean="0"/>
              <a:t>. Cottage Grove, OR: Dissertation Success. </a:t>
            </a:r>
          </a:p>
          <a:p>
            <a:pPr marL="0" lvl="1">
              <a:spcBef>
                <a:spcPts val="500"/>
              </a:spcBef>
            </a:pPr>
            <a:r>
              <a:rPr lang="en-US" sz="2400" dirty="0" smtClean="0"/>
              <a:t>Tracy, B. (2007). </a:t>
            </a:r>
            <a:r>
              <a:rPr lang="en-US" sz="2400" i="1" dirty="0" smtClean="0"/>
              <a:t>Eat that frog! 21 great ways to stop procrastinating</a:t>
            </a:r>
          </a:p>
          <a:p>
            <a:pPr marL="457200" lvl="2">
              <a:spcBef>
                <a:spcPts val="200"/>
              </a:spcBef>
            </a:pPr>
            <a:r>
              <a:rPr lang="en-US" sz="2400" i="1" dirty="0" smtClean="0"/>
              <a:t>and get more done in less time</a:t>
            </a:r>
            <a:r>
              <a:rPr lang="en-US" sz="2400" dirty="0" smtClean="0"/>
              <a:t>. San Francisco, CA: </a:t>
            </a:r>
            <a:r>
              <a:rPr lang="en-US" sz="2400" dirty="0" err="1" smtClean="0"/>
              <a:t>Berrett</a:t>
            </a:r>
            <a:r>
              <a:rPr lang="en-US" sz="2400" dirty="0" smtClean="0"/>
              <a:t>-Koehler.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3219" y="160654"/>
            <a:ext cx="8651415" cy="822960"/>
            <a:chOff x="193219" y="160654"/>
            <a:chExt cx="8422647" cy="822960"/>
          </a:xfrm>
        </p:grpSpPr>
        <p:grpSp>
          <p:nvGrpSpPr>
            <p:cNvPr id="10" name="Group 9"/>
            <p:cNvGrpSpPr/>
            <p:nvPr/>
          </p:nvGrpSpPr>
          <p:grpSpPr>
            <a:xfrm>
              <a:off x="193219" y="160654"/>
              <a:ext cx="8422647" cy="822959"/>
              <a:chOff x="193219" y="160654"/>
              <a:chExt cx="8422647" cy="82295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70868" y="227342"/>
                <a:ext cx="834499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Recommended Resources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7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6905" y="627888"/>
            <a:ext cx="8051534" cy="5855571"/>
            <a:chOff x="386905" y="838200"/>
            <a:chExt cx="8051534" cy="5855571"/>
          </a:xfrm>
        </p:grpSpPr>
        <p:sp>
          <p:nvSpPr>
            <p:cNvPr id="10" name="TextBox 9"/>
            <p:cNvSpPr txBox="1"/>
            <p:nvPr/>
          </p:nvSpPr>
          <p:spPr>
            <a:xfrm>
              <a:off x="1924492" y="5247221"/>
              <a:ext cx="42007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bg1">
                      <a:lumMod val="50000"/>
                    </a:schemeClr>
                  </a:solidFill>
                  <a:latin typeface="Centaur" pitchFamily="18" charset="0"/>
                  <a:ea typeface="Adobe Song Std L" pitchFamily="18" charset="-128"/>
                  <a:cs typeface="Andalus" pitchFamily="18" charset="-78"/>
                </a:rPr>
                <a:t>~Muhammad Ali~</a:t>
              </a:r>
              <a:endParaRPr lang="en-US" sz="4400" dirty="0">
                <a:solidFill>
                  <a:schemeClr val="bg1">
                    <a:lumMod val="50000"/>
                  </a:schemeClr>
                </a:solidFill>
                <a:latin typeface="Centaur" pitchFamily="18" charset="0"/>
                <a:ea typeface="Adobe Song Std L" pitchFamily="18" charset="-128"/>
                <a:cs typeface="Andalus" pitchFamily="18" charset="-78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6905" y="838200"/>
              <a:ext cx="8051534" cy="5008546"/>
              <a:chOff x="386905" y="838200"/>
              <a:chExt cx="8051534" cy="500854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678661" y="1351836"/>
                <a:ext cx="44905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i="1" dirty="0" smtClean="0">
                    <a:latin typeface="Bodoni MT Black" pitchFamily="18" charset="0"/>
                    <a:cs typeface="Aharoni" pitchFamily="2" charset="-79"/>
                  </a:rPr>
                  <a:t>I hated</a:t>
                </a:r>
                <a:endParaRPr lang="en-US" sz="4400" i="1" dirty="0">
                  <a:latin typeface="Bodoni MT Black" pitchFamily="18" charset="0"/>
                  <a:cs typeface="Aharoni" pitchFamily="2" charset="-79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82583" y="1953213"/>
                <a:ext cx="44958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i="1" dirty="0">
                    <a:latin typeface="Bodoni MT" pitchFamily="18" charset="0"/>
                  </a:rPr>
                  <a:t>e</a:t>
                </a:r>
                <a:r>
                  <a:rPr lang="en-GB" sz="3200" i="1" dirty="0" smtClean="0">
                    <a:latin typeface="Bodoni MT" pitchFamily="18" charset="0"/>
                  </a:rPr>
                  <a:t>very minute of training</a:t>
                </a:r>
                <a:r>
                  <a:rPr lang="en-GB" sz="3200" i="1" dirty="0" smtClean="0">
                    <a:latin typeface="Bodoni MT" pitchFamily="18" charset="0"/>
                  </a:rPr>
                  <a:t>, but I said,</a:t>
                </a:r>
                <a:endParaRPr lang="en-US" sz="3200" i="1" dirty="0">
                  <a:latin typeface="Bodoni MT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12603" y="3168485"/>
                <a:ext cx="607441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i="1" dirty="0" smtClean="0">
                    <a:latin typeface="Adobe Garamond Pro" pitchFamily="18" charset="0"/>
                    <a:cs typeface="Aharoni" pitchFamily="2" charset="-79"/>
                  </a:rPr>
                  <a:t>‘Don’t quit. </a:t>
                </a:r>
                <a:r>
                  <a:rPr lang="en-GB" sz="3200" i="1" dirty="0">
                    <a:latin typeface="Bodoni MT" pitchFamily="18" charset="0"/>
                    <a:ea typeface="Adobe Song Std L" pitchFamily="18" charset="-128"/>
                  </a:rPr>
                  <a:t>Suffer now and live the rest of your </a:t>
                </a:r>
                <a:r>
                  <a:rPr lang="en-GB" sz="3200" i="1" dirty="0" smtClean="0">
                    <a:latin typeface="Bodoni MT" pitchFamily="18" charset="0"/>
                    <a:ea typeface="Adobe Song Std L" pitchFamily="18" charset="-128"/>
                  </a:rPr>
                  <a:t>life as</a:t>
                </a:r>
                <a:r>
                  <a:rPr lang="en-GB" sz="3200" i="1" dirty="0" smtClean="0">
                    <a:latin typeface="Adobe Garamond Pro" pitchFamily="18" charset="0"/>
                    <a:cs typeface="Aharoni" pitchFamily="2" charset="-79"/>
                  </a:rPr>
                  <a:t>  </a:t>
                </a:r>
                <a:endParaRPr lang="en-US" sz="3200" i="1" dirty="0">
                  <a:latin typeface="Adobe Garamond Pro" pitchFamily="18" charset="0"/>
                  <a:cs typeface="Aharoni" pitchFamily="2" charset="-79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58568" y="4249139"/>
                <a:ext cx="529437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b="1" i="1" dirty="0" smtClean="0">
                    <a:latin typeface="Brush Script Std" pitchFamily="66" charset="0"/>
                    <a:cs typeface="Aharoni" pitchFamily="2" charset="-79"/>
                  </a:rPr>
                  <a:t>A Champion</a:t>
                </a:r>
                <a:r>
                  <a:rPr lang="en-GB" sz="6000" b="1" dirty="0" smtClean="0">
                    <a:latin typeface="Brush Script Std" pitchFamily="66" charset="0"/>
                    <a:cs typeface="Aharoni" pitchFamily="2" charset="-79"/>
                  </a:rPr>
                  <a:t>.’</a:t>
                </a:r>
                <a:endParaRPr lang="en-US" sz="6000" b="1" dirty="0">
                  <a:latin typeface="Brush Script Std" pitchFamily="66" charset="0"/>
                  <a:cs typeface="Aharoni" pitchFamily="2" charset="-79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7145129" y="4544290"/>
                <a:ext cx="1293310" cy="1302456"/>
                <a:chOff x="170975" y="1486377"/>
                <a:chExt cx="3775553" cy="3802250"/>
              </a:xfrm>
              <a:effectLst>
                <a:outerShdw blurRad="101600" sx="102000" sy="102000" algn="ctr" rotWithShape="0">
                  <a:prstClr val="black">
                    <a:alpha val="60000"/>
                  </a:prstClr>
                </a:outerShdw>
              </a:effectLst>
            </p:grpSpPr>
            <p:sp>
              <p:nvSpPr>
                <p:cNvPr id="24" name="Oval 36"/>
                <p:cNvSpPr/>
                <p:nvPr/>
              </p:nvSpPr>
              <p:spPr>
                <a:xfrm>
                  <a:off x="1744933" y="1551287"/>
                  <a:ext cx="2201595" cy="3737340"/>
                </a:xfrm>
                <a:custGeom>
                  <a:avLst/>
                  <a:gdLst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197899 w 1249659"/>
                    <a:gd name="connsiteY2" fmla="*/ 287358 h 2121371"/>
                    <a:gd name="connsiteX3" fmla="*/ 1212495 w 1249659"/>
                    <a:gd name="connsiteY3" fmla="*/ 345780 h 2121371"/>
                    <a:gd name="connsiteX4" fmla="*/ 37704 w 1249659"/>
                    <a:gd name="connsiteY4" fmla="*/ 2121371 h 2121371"/>
                    <a:gd name="connsiteX5" fmla="*/ 0 w 1249659"/>
                    <a:gd name="connsiteY5" fmla="*/ 2017346 h 2121371"/>
                    <a:gd name="connsiteX6" fmla="*/ 837001 w 1249659"/>
                    <a:gd name="connsiteY6" fmla="*/ 831176 h 2121371"/>
                    <a:gd name="connsiteX7" fmla="*/ 802876 w 1249659"/>
                    <a:gd name="connsiteY7" fmla="*/ 834620 h 2121371"/>
                    <a:gd name="connsiteX8" fmla="*/ 386055 w 1249659"/>
                    <a:gd name="connsiteY8" fmla="*/ 417310 h 2121371"/>
                    <a:gd name="connsiteX9" fmla="*/ 802876 w 1249659"/>
                    <a:gd name="connsiteY9" fmla="*/ 0 h 2121371"/>
                    <a:gd name="connsiteX0" fmla="*/ 802876 w 1310863"/>
                    <a:gd name="connsiteY0" fmla="*/ 0 h 2121371"/>
                    <a:gd name="connsiteX1" fmla="*/ 1197925 w 1310863"/>
                    <a:gd name="connsiteY1" fmla="*/ 290299 h 2121371"/>
                    <a:gd name="connsiteX2" fmla="*/ 1212495 w 1310863"/>
                    <a:gd name="connsiteY2" fmla="*/ 345780 h 2121371"/>
                    <a:gd name="connsiteX3" fmla="*/ 37704 w 1310863"/>
                    <a:gd name="connsiteY3" fmla="*/ 2121371 h 2121371"/>
                    <a:gd name="connsiteX4" fmla="*/ 0 w 1310863"/>
                    <a:gd name="connsiteY4" fmla="*/ 2017346 h 2121371"/>
                    <a:gd name="connsiteX5" fmla="*/ 837001 w 1310863"/>
                    <a:gd name="connsiteY5" fmla="*/ 831176 h 2121371"/>
                    <a:gd name="connsiteX6" fmla="*/ 802876 w 1310863"/>
                    <a:gd name="connsiteY6" fmla="*/ 834620 h 2121371"/>
                    <a:gd name="connsiteX7" fmla="*/ 386055 w 1310863"/>
                    <a:gd name="connsiteY7" fmla="*/ 417310 h 2121371"/>
                    <a:gd name="connsiteX8" fmla="*/ 802876 w 1310863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9659" h="2121371">
                      <a:moveTo>
                        <a:pt x="802876" y="0"/>
                      </a:moveTo>
                      <a:cubicBezTo>
                        <a:pt x="988619" y="0"/>
                        <a:pt x="1145985" y="121635"/>
                        <a:pt x="1197925" y="290299"/>
                      </a:cubicBezTo>
                      <a:cubicBezTo>
                        <a:pt x="1212130" y="339819"/>
                        <a:pt x="1200417" y="301467"/>
                        <a:pt x="1212495" y="345780"/>
                      </a:cubicBezTo>
                      <a:cubicBezTo>
                        <a:pt x="1452193" y="1335197"/>
                        <a:pt x="470580" y="2013389"/>
                        <a:pt x="37704" y="2121371"/>
                      </a:cubicBezTo>
                      <a:lnTo>
                        <a:pt x="0" y="2017346"/>
                      </a:lnTo>
                      <a:cubicBezTo>
                        <a:pt x="123442" y="1970832"/>
                        <a:pt x="973844" y="1633613"/>
                        <a:pt x="837001" y="831176"/>
                      </a:cubicBezTo>
                      <a:cubicBezTo>
                        <a:pt x="825859" y="834150"/>
                        <a:pt x="814423" y="834620"/>
                        <a:pt x="802876" y="834620"/>
                      </a:cubicBezTo>
                      <a:cubicBezTo>
                        <a:pt x="572672" y="834620"/>
                        <a:pt x="386055" y="647784"/>
                        <a:pt x="386055" y="417310"/>
                      </a:cubicBezTo>
                      <a:cubicBezTo>
                        <a:pt x="386055" y="186836"/>
                        <a:pt x="572672" y="0"/>
                        <a:pt x="8028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36"/>
                <p:cNvSpPr/>
                <p:nvPr/>
              </p:nvSpPr>
              <p:spPr>
                <a:xfrm>
                  <a:off x="170975" y="1486377"/>
                  <a:ext cx="2201595" cy="3737340"/>
                </a:xfrm>
                <a:custGeom>
                  <a:avLst/>
                  <a:gdLst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197899 w 1249659"/>
                    <a:gd name="connsiteY2" fmla="*/ 287358 h 2121371"/>
                    <a:gd name="connsiteX3" fmla="*/ 1212495 w 1249659"/>
                    <a:gd name="connsiteY3" fmla="*/ 345780 h 2121371"/>
                    <a:gd name="connsiteX4" fmla="*/ 37704 w 1249659"/>
                    <a:gd name="connsiteY4" fmla="*/ 2121371 h 2121371"/>
                    <a:gd name="connsiteX5" fmla="*/ 0 w 1249659"/>
                    <a:gd name="connsiteY5" fmla="*/ 2017346 h 2121371"/>
                    <a:gd name="connsiteX6" fmla="*/ 837001 w 1249659"/>
                    <a:gd name="connsiteY6" fmla="*/ 831176 h 2121371"/>
                    <a:gd name="connsiteX7" fmla="*/ 802876 w 1249659"/>
                    <a:gd name="connsiteY7" fmla="*/ 834620 h 2121371"/>
                    <a:gd name="connsiteX8" fmla="*/ 386055 w 1249659"/>
                    <a:gd name="connsiteY8" fmla="*/ 417310 h 2121371"/>
                    <a:gd name="connsiteX9" fmla="*/ 802876 w 1249659"/>
                    <a:gd name="connsiteY9" fmla="*/ 0 h 2121371"/>
                    <a:gd name="connsiteX0" fmla="*/ 802876 w 1310863"/>
                    <a:gd name="connsiteY0" fmla="*/ 0 h 2121371"/>
                    <a:gd name="connsiteX1" fmla="*/ 1197925 w 1310863"/>
                    <a:gd name="connsiteY1" fmla="*/ 290299 h 2121371"/>
                    <a:gd name="connsiteX2" fmla="*/ 1212495 w 1310863"/>
                    <a:gd name="connsiteY2" fmla="*/ 345780 h 2121371"/>
                    <a:gd name="connsiteX3" fmla="*/ 37704 w 1310863"/>
                    <a:gd name="connsiteY3" fmla="*/ 2121371 h 2121371"/>
                    <a:gd name="connsiteX4" fmla="*/ 0 w 1310863"/>
                    <a:gd name="connsiteY4" fmla="*/ 2017346 h 2121371"/>
                    <a:gd name="connsiteX5" fmla="*/ 837001 w 1310863"/>
                    <a:gd name="connsiteY5" fmla="*/ 831176 h 2121371"/>
                    <a:gd name="connsiteX6" fmla="*/ 802876 w 1310863"/>
                    <a:gd name="connsiteY6" fmla="*/ 834620 h 2121371"/>
                    <a:gd name="connsiteX7" fmla="*/ 386055 w 1310863"/>
                    <a:gd name="connsiteY7" fmla="*/ 417310 h 2121371"/>
                    <a:gd name="connsiteX8" fmla="*/ 802876 w 1310863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9659" h="2121371">
                      <a:moveTo>
                        <a:pt x="802876" y="0"/>
                      </a:moveTo>
                      <a:cubicBezTo>
                        <a:pt x="988619" y="0"/>
                        <a:pt x="1145985" y="121635"/>
                        <a:pt x="1197925" y="290299"/>
                      </a:cubicBezTo>
                      <a:cubicBezTo>
                        <a:pt x="1212130" y="339819"/>
                        <a:pt x="1200417" y="301467"/>
                        <a:pt x="1212495" y="345780"/>
                      </a:cubicBezTo>
                      <a:cubicBezTo>
                        <a:pt x="1452193" y="1335197"/>
                        <a:pt x="470580" y="2013389"/>
                        <a:pt x="37704" y="2121371"/>
                      </a:cubicBezTo>
                      <a:lnTo>
                        <a:pt x="0" y="2017346"/>
                      </a:lnTo>
                      <a:cubicBezTo>
                        <a:pt x="123442" y="1970832"/>
                        <a:pt x="973844" y="1633613"/>
                        <a:pt x="837001" y="831176"/>
                      </a:cubicBezTo>
                      <a:cubicBezTo>
                        <a:pt x="825859" y="834150"/>
                        <a:pt x="814423" y="834620"/>
                        <a:pt x="802876" y="834620"/>
                      </a:cubicBezTo>
                      <a:cubicBezTo>
                        <a:pt x="572672" y="834620"/>
                        <a:pt x="386055" y="647784"/>
                        <a:pt x="386055" y="417310"/>
                      </a:cubicBezTo>
                      <a:cubicBezTo>
                        <a:pt x="386055" y="186836"/>
                        <a:pt x="572672" y="0"/>
                        <a:pt x="8028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 flipH="1">
                <a:off x="386905" y="838200"/>
                <a:ext cx="1293310" cy="1302456"/>
                <a:chOff x="170975" y="1486377"/>
                <a:chExt cx="3775553" cy="3802250"/>
              </a:xfrm>
              <a:effectLst>
                <a:outerShdw blurRad="101600" sx="102000" sy="102000" algn="ctr" rotWithShape="0">
                  <a:prstClr val="black">
                    <a:alpha val="60000"/>
                  </a:prstClr>
                </a:outerShdw>
              </a:effectLst>
            </p:grpSpPr>
            <p:sp>
              <p:nvSpPr>
                <p:cNvPr id="22" name="Oval 36"/>
                <p:cNvSpPr/>
                <p:nvPr/>
              </p:nvSpPr>
              <p:spPr>
                <a:xfrm>
                  <a:off x="1744933" y="1551287"/>
                  <a:ext cx="2201595" cy="3737340"/>
                </a:xfrm>
                <a:custGeom>
                  <a:avLst/>
                  <a:gdLst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197899 w 1249659"/>
                    <a:gd name="connsiteY2" fmla="*/ 287358 h 2121371"/>
                    <a:gd name="connsiteX3" fmla="*/ 1212495 w 1249659"/>
                    <a:gd name="connsiteY3" fmla="*/ 345780 h 2121371"/>
                    <a:gd name="connsiteX4" fmla="*/ 37704 w 1249659"/>
                    <a:gd name="connsiteY4" fmla="*/ 2121371 h 2121371"/>
                    <a:gd name="connsiteX5" fmla="*/ 0 w 1249659"/>
                    <a:gd name="connsiteY5" fmla="*/ 2017346 h 2121371"/>
                    <a:gd name="connsiteX6" fmla="*/ 837001 w 1249659"/>
                    <a:gd name="connsiteY6" fmla="*/ 831176 h 2121371"/>
                    <a:gd name="connsiteX7" fmla="*/ 802876 w 1249659"/>
                    <a:gd name="connsiteY7" fmla="*/ 834620 h 2121371"/>
                    <a:gd name="connsiteX8" fmla="*/ 386055 w 1249659"/>
                    <a:gd name="connsiteY8" fmla="*/ 417310 h 2121371"/>
                    <a:gd name="connsiteX9" fmla="*/ 802876 w 1249659"/>
                    <a:gd name="connsiteY9" fmla="*/ 0 h 2121371"/>
                    <a:gd name="connsiteX0" fmla="*/ 802876 w 1310863"/>
                    <a:gd name="connsiteY0" fmla="*/ 0 h 2121371"/>
                    <a:gd name="connsiteX1" fmla="*/ 1197925 w 1310863"/>
                    <a:gd name="connsiteY1" fmla="*/ 290299 h 2121371"/>
                    <a:gd name="connsiteX2" fmla="*/ 1212495 w 1310863"/>
                    <a:gd name="connsiteY2" fmla="*/ 345780 h 2121371"/>
                    <a:gd name="connsiteX3" fmla="*/ 37704 w 1310863"/>
                    <a:gd name="connsiteY3" fmla="*/ 2121371 h 2121371"/>
                    <a:gd name="connsiteX4" fmla="*/ 0 w 1310863"/>
                    <a:gd name="connsiteY4" fmla="*/ 2017346 h 2121371"/>
                    <a:gd name="connsiteX5" fmla="*/ 837001 w 1310863"/>
                    <a:gd name="connsiteY5" fmla="*/ 831176 h 2121371"/>
                    <a:gd name="connsiteX6" fmla="*/ 802876 w 1310863"/>
                    <a:gd name="connsiteY6" fmla="*/ 834620 h 2121371"/>
                    <a:gd name="connsiteX7" fmla="*/ 386055 w 1310863"/>
                    <a:gd name="connsiteY7" fmla="*/ 417310 h 2121371"/>
                    <a:gd name="connsiteX8" fmla="*/ 802876 w 1310863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9659" h="2121371">
                      <a:moveTo>
                        <a:pt x="802876" y="0"/>
                      </a:moveTo>
                      <a:cubicBezTo>
                        <a:pt x="988619" y="0"/>
                        <a:pt x="1145985" y="121635"/>
                        <a:pt x="1197925" y="290299"/>
                      </a:cubicBezTo>
                      <a:cubicBezTo>
                        <a:pt x="1212130" y="339819"/>
                        <a:pt x="1200417" y="301467"/>
                        <a:pt x="1212495" y="345780"/>
                      </a:cubicBezTo>
                      <a:cubicBezTo>
                        <a:pt x="1452193" y="1335197"/>
                        <a:pt x="470580" y="2013389"/>
                        <a:pt x="37704" y="2121371"/>
                      </a:cubicBezTo>
                      <a:lnTo>
                        <a:pt x="0" y="2017346"/>
                      </a:lnTo>
                      <a:cubicBezTo>
                        <a:pt x="123442" y="1970832"/>
                        <a:pt x="973844" y="1633613"/>
                        <a:pt x="837001" y="831176"/>
                      </a:cubicBezTo>
                      <a:cubicBezTo>
                        <a:pt x="825859" y="834150"/>
                        <a:pt x="814423" y="834620"/>
                        <a:pt x="802876" y="834620"/>
                      </a:cubicBezTo>
                      <a:cubicBezTo>
                        <a:pt x="572672" y="834620"/>
                        <a:pt x="386055" y="647784"/>
                        <a:pt x="386055" y="417310"/>
                      </a:cubicBezTo>
                      <a:cubicBezTo>
                        <a:pt x="386055" y="186836"/>
                        <a:pt x="572672" y="0"/>
                        <a:pt x="8028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36"/>
                <p:cNvSpPr/>
                <p:nvPr/>
              </p:nvSpPr>
              <p:spPr>
                <a:xfrm>
                  <a:off x="170975" y="1486377"/>
                  <a:ext cx="2201595" cy="3737340"/>
                </a:xfrm>
                <a:custGeom>
                  <a:avLst/>
                  <a:gdLst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197899 w 1249659"/>
                    <a:gd name="connsiteY2" fmla="*/ 287358 h 2121371"/>
                    <a:gd name="connsiteX3" fmla="*/ 1212495 w 1249659"/>
                    <a:gd name="connsiteY3" fmla="*/ 345780 h 2121371"/>
                    <a:gd name="connsiteX4" fmla="*/ 37704 w 1249659"/>
                    <a:gd name="connsiteY4" fmla="*/ 2121371 h 2121371"/>
                    <a:gd name="connsiteX5" fmla="*/ 0 w 1249659"/>
                    <a:gd name="connsiteY5" fmla="*/ 2017346 h 2121371"/>
                    <a:gd name="connsiteX6" fmla="*/ 837001 w 1249659"/>
                    <a:gd name="connsiteY6" fmla="*/ 831176 h 2121371"/>
                    <a:gd name="connsiteX7" fmla="*/ 802876 w 1249659"/>
                    <a:gd name="connsiteY7" fmla="*/ 834620 h 2121371"/>
                    <a:gd name="connsiteX8" fmla="*/ 386055 w 1249659"/>
                    <a:gd name="connsiteY8" fmla="*/ 417310 h 2121371"/>
                    <a:gd name="connsiteX9" fmla="*/ 802876 w 1249659"/>
                    <a:gd name="connsiteY9" fmla="*/ 0 h 2121371"/>
                    <a:gd name="connsiteX0" fmla="*/ 802876 w 1310863"/>
                    <a:gd name="connsiteY0" fmla="*/ 0 h 2121371"/>
                    <a:gd name="connsiteX1" fmla="*/ 1197925 w 1310863"/>
                    <a:gd name="connsiteY1" fmla="*/ 290299 h 2121371"/>
                    <a:gd name="connsiteX2" fmla="*/ 1212495 w 1310863"/>
                    <a:gd name="connsiteY2" fmla="*/ 345780 h 2121371"/>
                    <a:gd name="connsiteX3" fmla="*/ 37704 w 1310863"/>
                    <a:gd name="connsiteY3" fmla="*/ 2121371 h 2121371"/>
                    <a:gd name="connsiteX4" fmla="*/ 0 w 1310863"/>
                    <a:gd name="connsiteY4" fmla="*/ 2017346 h 2121371"/>
                    <a:gd name="connsiteX5" fmla="*/ 837001 w 1310863"/>
                    <a:gd name="connsiteY5" fmla="*/ 831176 h 2121371"/>
                    <a:gd name="connsiteX6" fmla="*/ 802876 w 1310863"/>
                    <a:gd name="connsiteY6" fmla="*/ 834620 h 2121371"/>
                    <a:gd name="connsiteX7" fmla="*/ 386055 w 1310863"/>
                    <a:gd name="connsiteY7" fmla="*/ 417310 h 2121371"/>
                    <a:gd name="connsiteX8" fmla="*/ 802876 w 1310863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  <a:gd name="connsiteX0" fmla="*/ 802876 w 1249659"/>
                    <a:gd name="connsiteY0" fmla="*/ 0 h 2121371"/>
                    <a:gd name="connsiteX1" fmla="*/ 1197925 w 1249659"/>
                    <a:gd name="connsiteY1" fmla="*/ 290299 h 2121371"/>
                    <a:gd name="connsiteX2" fmla="*/ 1212495 w 1249659"/>
                    <a:gd name="connsiteY2" fmla="*/ 345780 h 2121371"/>
                    <a:gd name="connsiteX3" fmla="*/ 37704 w 1249659"/>
                    <a:gd name="connsiteY3" fmla="*/ 2121371 h 2121371"/>
                    <a:gd name="connsiteX4" fmla="*/ 0 w 1249659"/>
                    <a:gd name="connsiteY4" fmla="*/ 2017346 h 2121371"/>
                    <a:gd name="connsiteX5" fmla="*/ 837001 w 1249659"/>
                    <a:gd name="connsiteY5" fmla="*/ 831176 h 2121371"/>
                    <a:gd name="connsiteX6" fmla="*/ 802876 w 1249659"/>
                    <a:gd name="connsiteY6" fmla="*/ 834620 h 2121371"/>
                    <a:gd name="connsiteX7" fmla="*/ 386055 w 1249659"/>
                    <a:gd name="connsiteY7" fmla="*/ 417310 h 2121371"/>
                    <a:gd name="connsiteX8" fmla="*/ 802876 w 1249659"/>
                    <a:gd name="connsiteY8" fmla="*/ 0 h 2121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9659" h="2121371">
                      <a:moveTo>
                        <a:pt x="802876" y="0"/>
                      </a:moveTo>
                      <a:cubicBezTo>
                        <a:pt x="988619" y="0"/>
                        <a:pt x="1145985" y="121635"/>
                        <a:pt x="1197925" y="290299"/>
                      </a:cubicBezTo>
                      <a:cubicBezTo>
                        <a:pt x="1212130" y="339819"/>
                        <a:pt x="1200417" y="301467"/>
                        <a:pt x="1212495" y="345780"/>
                      </a:cubicBezTo>
                      <a:cubicBezTo>
                        <a:pt x="1452193" y="1335197"/>
                        <a:pt x="470580" y="2013389"/>
                        <a:pt x="37704" y="2121371"/>
                      </a:cubicBezTo>
                      <a:lnTo>
                        <a:pt x="0" y="2017346"/>
                      </a:lnTo>
                      <a:cubicBezTo>
                        <a:pt x="123442" y="1970832"/>
                        <a:pt x="973844" y="1633613"/>
                        <a:pt x="837001" y="831176"/>
                      </a:cubicBezTo>
                      <a:cubicBezTo>
                        <a:pt x="825859" y="834150"/>
                        <a:pt x="814423" y="834620"/>
                        <a:pt x="802876" y="834620"/>
                      </a:cubicBezTo>
                      <a:cubicBezTo>
                        <a:pt x="572672" y="834620"/>
                        <a:pt x="386055" y="647784"/>
                        <a:pt x="386055" y="417310"/>
                      </a:cubicBezTo>
                      <a:cubicBezTo>
                        <a:pt x="386055" y="186836"/>
                        <a:pt x="572672" y="0"/>
                        <a:pt x="8028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8015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>
          <a:xfrm>
            <a:off x="0" y="0"/>
            <a:ext cx="9126600" cy="1153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2066" y="0"/>
            <a:ext cx="4565942" cy="6858000"/>
          </a:xfrm>
          <a:prstGeom prst="rect">
            <a:avLst/>
          </a:prstGeom>
          <a:solidFill>
            <a:srgbClr val="EDED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19" y="923544"/>
            <a:ext cx="428448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Tom </a:t>
            </a:r>
            <a:r>
              <a:rPr lang="en-US" sz="3200" dirty="0"/>
              <a:t>Granoff, Ph.D. </a:t>
            </a:r>
            <a:r>
              <a:rPr lang="en-US" sz="3200" dirty="0" smtClean="0"/>
              <a:t> </a:t>
            </a:r>
            <a:r>
              <a:rPr lang="en-US" sz="2400" dirty="0" smtClean="0"/>
              <a:t>earned </a:t>
            </a:r>
            <a:r>
              <a:rPr lang="en-US" sz="2400" dirty="0"/>
              <a:t>his doctorate in Clinical Psychology from </a:t>
            </a:r>
            <a:r>
              <a:rPr lang="en-US" sz="2400" dirty="0" smtClean="0"/>
              <a:t>Fuller Theological Seminary.</a:t>
            </a:r>
            <a:r>
              <a:rPr lang="en-US" sz="2400" dirty="0"/>
              <a:t> </a:t>
            </a:r>
            <a:r>
              <a:rPr lang="en-US" sz="2400" dirty="0" smtClean="0"/>
              <a:t>He </a:t>
            </a:r>
            <a:r>
              <a:rPr lang="en-US" sz="2400" dirty="0"/>
              <a:t>has been an adjunct statistics and research professor in the School of Education at Pepperdine since 2002. </a:t>
            </a:r>
            <a:r>
              <a:rPr lang="en-US" sz="2400" dirty="0" smtClean="0"/>
              <a:t>He </a:t>
            </a:r>
            <a:r>
              <a:rPr lang="en-US" sz="2400" dirty="0"/>
              <a:t>is also a certified life coach and has been an independent dissertation consultant since </a:t>
            </a:r>
            <a:r>
              <a:rPr lang="en-US" sz="2400" dirty="0" smtClean="0"/>
              <a:t>1980, advising on over 1,000 dissertations in the last 10 years at more than 20 universities.</a:t>
            </a:r>
            <a:r>
              <a:rPr lang="en-US" sz="2400" dirty="0"/>
              <a:t> </a:t>
            </a:r>
            <a:r>
              <a:rPr lang="en-US" sz="2400" dirty="0" smtClean="0"/>
              <a:t>His </a:t>
            </a:r>
            <a:r>
              <a:rPr lang="en-US" sz="2400" dirty="0"/>
              <a:t>email address is </a:t>
            </a:r>
            <a:r>
              <a:rPr lang="en-US" sz="2400" u="sng" dirty="0">
                <a:hlinkClick r:id="rId2"/>
              </a:rPr>
              <a:t>tom.granoff@pepperdine.edu</a:t>
            </a:r>
            <a:r>
              <a:rPr lang="en-US" sz="2400" dirty="0"/>
              <a:t>. 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4760976" y="920496"/>
            <a:ext cx="43373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Debra A. Fisher, </a:t>
            </a:r>
            <a:r>
              <a:rPr lang="en-US" sz="3200" dirty="0"/>
              <a:t>Ph.D. </a:t>
            </a:r>
            <a:r>
              <a:rPr lang="en-US" sz="2400" dirty="0"/>
              <a:t>earned </a:t>
            </a:r>
            <a:r>
              <a:rPr lang="en-US" sz="2400" dirty="0" smtClean="0"/>
              <a:t>her </a:t>
            </a:r>
            <a:r>
              <a:rPr lang="en-US" sz="2400" dirty="0"/>
              <a:t>doctorate in </a:t>
            </a:r>
            <a:r>
              <a:rPr lang="en-US" sz="2400" dirty="0" smtClean="0"/>
              <a:t>Education from Capella University.</a:t>
            </a:r>
            <a:r>
              <a:rPr lang="en-US" sz="2400" dirty="0"/>
              <a:t> </a:t>
            </a:r>
            <a:r>
              <a:rPr lang="en-US" sz="2400" dirty="0" smtClean="0"/>
              <a:t>She graduated </a:t>
            </a:r>
          </a:p>
          <a:p>
            <a:r>
              <a:rPr lang="en-US" sz="2400" i="1" dirty="0" smtClean="0"/>
              <a:t>summa cum laude </a:t>
            </a:r>
            <a:r>
              <a:rPr lang="en-US" sz="2400" dirty="0" smtClean="0"/>
              <a:t>from Grand Canyon University with a </a:t>
            </a:r>
          </a:p>
          <a:p>
            <a:r>
              <a:rPr lang="en-US" sz="2400" dirty="0" smtClean="0"/>
              <a:t>double-major in English and Education and a minor in Philosophy. As an independent research/communications consultant and qualitative analyst since 2002, she has advised on 100s of dissertations.</a:t>
            </a:r>
            <a:r>
              <a:rPr lang="en-US" sz="2400" dirty="0"/>
              <a:t> </a:t>
            </a:r>
            <a:r>
              <a:rPr lang="en-US" sz="2400" dirty="0" smtClean="0"/>
              <a:t>Her </a:t>
            </a:r>
            <a:r>
              <a:rPr lang="en-US" sz="2400" dirty="0"/>
              <a:t>email address is </a:t>
            </a:r>
            <a:r>
              <a:rPr lang="en-US" sz="2400" u="sng" dirty="0" smtClean="0">
                <a:hlinkClick r:id="rId3"/>
              </a:rPr>
              <a:t>castlebridge@cox.net</a:t>
            </a:r>
            <a:r>
              <a:rPr lang="en-US" sz="2400" dirty="0" smtClean="0"/>
              <a:t>.</a:t>
            </a:r>
            <a:endParaRPr lang="en-US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193219" y="160654"/>
            <a:ext cx="8651415" cy="822960"/>
            <a:chOff x="193219" y="160654"/>
            <a:chExt cx="8422647" cy="822960"/>
          </a:xfrm>
        </p:grpSpPr>
        <p:grpSp>
          <p:nvGrpSpPr>
            <p:cNvPr id="135" name="Group 134"/>
            <p:cNvGrpSpPr/>
            <p:nvPr/>
          </p:nvGrpSpPr>
          <p:grpSpPr>
            <a:xfrm>
              <a:off x="193219" y="160654"/>
              <a:ext cx="8422647" cy="822959"/>
              <a:chOff x="193219" y="160654"/>
              <a:chExt cx="8422647" cy="822959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270868" y="227342"/>
                <a:ext cx="834499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 smtClean="0">
                    <a:solidFill>
                      <a:srgbClr val="404040"/>
                    </a:solidFill>
                  </a:rPr>
                  <a:t>About the Authors</a:t>
                </a:r>
                <a:endParaRPr lang="en-US" sz="3800" b="1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5400000">
                <a:off x="-202607" y="556480"/>
                <a:ext cx="822959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 rot="5400000">
              <a:off x="-140606" y="556481"/>
              <a:ext cx="822959" cy="31308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6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43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9" y="466344"/>
            <a:ext cx="8382365" cy="5733288"/>
          </a:xfrm>
          <a:prstGeom prst="rect">
            <a:avLst/>
          </a:prstGeom>
          <a:solidFill>
            <a:srgbClr val="EDEDE7"/>
          </a:solidFill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5528" y="1765691"/>
            <a:ext cx="3712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60EE"/>
                </a:solidFill>
                <a:latin typeface="Brush Script Std"/>
              </a:rPr>
              <a:t>Questions</a:t>
            </a:r>
            <a:endParaRPr lang="en-US" sz="6000" dirty="0">
              <a:solidFill>
                <a:srgbClr val="0060EE"/>
              </a:solidFill>
              <a:latin typeface="Brush Script Std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8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422647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Nature of Work: Written Papers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7" name="Group 6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11480" y="1104437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791855" y="1096618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11479" y="1600200"/>
              <a:ext cx="4031887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00" dirty="0" smtClean="0"/>
                <a:t>Usually submit written papers once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Start </a:t>
              </a:r>
              <a:r>
                <a:rPr lang="en-US" sz="2200" dirty="0" smtClean="0">
                  <a:latin typeface="Calibri"/>
                </a:rPr>
                <a:t>→ </a:t>
              </a:r>
              <a:r>
                <a:rPr lang="en-US" sz="2200" dirty="0" smtClean="0"/>
                <a:t>end within months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Syllabus provides clear guidelines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00" dirty="0"/>
                <a:t>P</a:t>
              </a:r>
              <a:r>
                <a:rPr lang="en-US" sz="2300" dirty="0" smtClean="0"/>
                <a:t>apers </a:t>
              </a:r>
              <a:r>
                <a:rPr lang="en-US" sz="2300" dirty="0"/>
                <a:t>can be based on individual student work or group </a:t>
              </a:r>
              <a:r>
                <a:rPr lang="en-US" sz="2300" dirty="0" smtClean="0"/>
                <a:t>projects</a:t>
              </a:r>
              <a:endParaRPr lang="en-US" sz="2300" dirty="0"/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Easy to get clarification from professor &amp; students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One professor </a:t>
              </a:r>
              <a:r>
                <a:rPr lang="en-US" sz="2200" dirty="0"/>
                <a:t>per course (pleasing one instead of many masters)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97630" y="1591056"/>
              <a:ext cx="3980610" cy="4816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00" dirty="0" smtClean="0"/>
                <a:t>Numerous drafts (5-10) of research plan, proposal, and chapters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Start → end could be years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Guidelines often unclear due to specialized terms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00" dirty="0"/>
                <a:t>Drafts include committee input, but are mostly based on individual </a:t>
              </a:r>
              <a:r>
                <a:rPr lang="en-US" sz="2300" dirty="0" smtClean="0"/>
                <a:t>effort</a:t>
              </a:r>
              <a:endParaRPr lang="en-US" sz="2300" dirty="0"/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Clarification difficult because committee members may disagree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Potential changes in chair</a:t>
              </a:r>
            </a:p>
          </p:txBody>
        </p:sp>
      </p:grpSp>
      <p:sp>
        <p:nvSpPr>
          <p:cNvPr id="17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7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422647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Nature of Work: Style Format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86528" y="1071091"/>
            <a:ext cx="8558106" cy="5357141"/>
            <a:chOff x="286528" y="1071091"/>
            <a:chExt cx="8558106" cy="5357141"/>
          </a:xfrm>
        </p:grpSpPr>
        <p:grpSp>
          <p:nvGrpSpPr>
            <p:cNvPr id="23" name="Group 2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11480" y="1095293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791855" y="1096618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11480" y="1591056"/>
              <a:ext cx="3968076" cy="4439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Oftentimes, student has autonomy and flexibility with format of work.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Need </a:t>
              </a:r>
              <a:r>
                <a:rPr lang="en-US" sz="2200" dirty="0" smtClean="0"/>
                <a:t>only to follow </a:t>
              </a:r>
              <a:r>
                <a:rPr lang="en-US" sz="2200" dirty="0"/>
                <a:t>professor’s </a:t>
              </a:r>
              <a:r>
                <a:rPr lang="en-US" sz="2200" dirty="0" smtClean="0"/>
                <a:t>general specifications</a:t>
              </a:r>
              <a:endParaRPr lang="en-US" sz="2200" dirty="0"/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Professors do not always grade for APA/other style format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Typically, only one reviewer</a:t>
              </a:r>
            </a:p>
            <a:p>
              <a:pPr marL="685800" lvl="1" indent="-228600">
                <a:spcBef>
                  <a:spcPts val="6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endParaRPr lang="en-US" sz="2200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97630" y="1572768"/>
              <a:ext cx="3980610" cy="4693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Student must follow strict university rules/format and global style requirements (i.e., APA, MLA, Chicago).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Need to straddle institution-specific and global rules/format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Not following style guidelines results in extra review cycles, delays, and more tuition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Multiple reviewers are often nitpicky about style</a:t>
              </a:r>
            </a:p>
          </p:txBody>
        </p:sp>
      </p:grpSp>
      <p:sp>
        <p:nvSpPr>
          <p:cNvPr id="17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775853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Nature of Work: Content Requirements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60042"/>
            <a:ext cx="8558106" cy="5434252"/>
            <a:chOff x="286528" y="1069186"/>
            <a:chExt cx="8558106" cy="5434252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69186"/>
              <a:ext cx="8558106" cy="5359046"/>
              <a:chOff x="286528" y="1069186"/>
              <a:chExt cx="8558106" cy="535904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69186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077005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078330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609344"/>
              <a:ext cx="3968076" cy="423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Professor provides reading lists and assignments from which to select topic.</a:t>
              </a:r>
            </a:p>
            <a:p>
              <a:pPr marL="731520" lvl="1" indent="-274320">
                <a:spcBef>
                  <a:spcPts val="4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Professor may identify specific pages &amp; chapters</a:t>
              </a:r>
            </a:p>
            <a:p>
              <a:pPr marL="731520" lvl="1" indent="-274320">
                <a:spcBef>
                  <a:spcPts val="4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Content requirements specifically detailed in syllabus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Structure </a:t>
              </a:r>
              <a:r>
                <a:rPr lang="en-US" sz="2400" dirty="0"/>
                <a:t>clearly </a:t>
              </a:r>
              <a:r>
                <a:rPr lang="en-US" sz="2400" dirty="0" smtClean="0"/>
                <a:t>defined</a:t>
              </a:r>
              <a:endParaRPr lang="en-US" sz="2400" dirty="0"/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Measurable objectives clearly </a:t>
              </a:r>
              <a:r>
                <a:rPr lang="en-US" sz="2400" dirty="0" smtClean="0"/>
                <a:t>stated 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0198" y="1563624"/>
              <a:ext cx="4047004" cy="493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Student needs to search for information from which to select and justify topic.</a:t>
              </a:r>
            </a:p>
            <a:p>
              <a:pPr marL="685800" lvl="1" indent="-22860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Student identifies which 50+ scholarly articles to use</a:t>
              </a:r>
            </a:p>
            <a:p>
              <a:pPr marL="685800" lvl="1" indent="-228600">
                <a:spcBef>
                  <a:spcPts val="2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Content/research topic is required to relate to degree program, but details are often lacking</a:t>
              </a:r>
            </a:p>
            <a:p>
              <a:pPr marL="365760" indent="-365760">
                <a:spcBef>
                  <a:spcPts val="4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Structure varies by methodology (QUAN/QUAL) and research </a:t>
              </a:r>
              <a:r>
                <a:rPr lang="en-US" sz="2400" dirty="0" smtClean="0"/>
                <a:t>design.</a:t>
              </a:r>
              <a:endParaRPr lang="en-US" sz="2400" dirty="0"/>
            </a:p>
            <a:p>
              <a:pPr marL="365760" indent="-365760">
                <a:spcBef>
                  <a:spcPts val="4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Objectives often </a:t>
              </a:r>
              <a:r>
                <a:rPr lang="en-US" sz="2400" dirty="0" smtClean="0"/>
                <a:t>unclear</a:t>
              </a:r>
              <a:endParaRPr lang="en-US" sz="2400" dirty="0"/>
            </a:p>
          </p:txBody>
        </p:sp>
      </p:grpSp>
      <p:sp>
        <p:nvSpPr>
          <p:cNvPr id="20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422647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Nature of Work: Level of Ambiguity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71091"/>
            <a:ext cx="8558106" cy="5373691"/>
            <a:chOff x="286528" y="1071091"/>
            <a:chExt cx="8558106" cy="5373691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71091"/>
              <a:ext cx="8558106" cy="5357141"/>
              <a:chOff x="286528" y="1071091"/>
              <a:chExt cx="8558106" cy="53571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104437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105762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79" y="1627632"/>
              <a:ext cx="4031887" cy="3762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Typically minimal ambiguity during coursework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Detailed syllabus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Professor interaction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Clarification is easily accessible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Professor available (responsiveness and timeliness often evaluated by university)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7630" y="1581912"/>
              <a:ext cx="3880026" cy="4862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 smtClean="0"/>
                <a:t>Dissertation work is much more complex.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Varying methodologies and research designs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Numerous theories and perspectives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400" dirty="0"/>
                <a:t>Chair interaction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Chair may lack clear vision of completion</a:t>
              </a:r>
            </a:p>
            <a:p>
              <a:pPr marL="731520" lvl="1" indent="-27432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Chair availability may be limited (adjunct status with several universities and heavy student load)</a:t>
              </a:r>
              <a:endParaRPr lang="en-US" sz="2200" dirty="0"/>
            </a:p>
          </p:txBody>
        </p:sp>
      </p:grpSp>
      <p:sp>
        <p:nvSpPr>
          <p:cNvPr id="20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3219" y="160654"/>
            <a:ext cx="8775853" cy="822960"/>
            <a:chOff x="193219" y="160654"/>
            <a:chExt cx="8422647" cy="822960"/>
          </a:xfrm>
        </p:grpSpPr>
        <p:sp>
          <p:nvSpPr>
            <p:cNvPr id="131" name="TextBox 130"/>
            <p:cNvSpPr txBox="1"/>
            <p:nvPr/>
          </p:nvSpPr>
          <p:spPr>
            <a:xfrm>
              <a:off x="270868" y="227342"/>
              <a:ext cx="834499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>
                  <a:solidFill>
                    <a:srgbClr val="404040"/>
                  </a:solidFill>
                </a:rPr>
                <a:t>Nature of Work: Grading of Work Product</a:t>
              </a:r>
              <a:endParaRPr lang="en-US" sz="3800" b="1" dirty="0">
                <a:solidFill>
                  <a:srgbClr val="7F7F7F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219" y="160654"/>
              <a:ext cx="93309" cy="822960"/>
              <a:chOff x="193219" y="160654"/>
              <a:chExt cx="93309" cy="832576"/>
            </a:xfrm>
          </p:grpSpPr>
          <p:sp>
            <p:nvSpPr>
              <p:cNvPr id="129" name="Rectangle 128"/>
              <p:cNvSpPr/>
              <p:nvPr/>
            </p:nvSpPr>
            <p:spPr>
              <a:xfrm rot="5400000">
                <a:off x="-207415" y="561288"/>
                <a:ext cx="832575" cy="3130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 rot="5400000">
                <a:off x="-145414" y="561289"/>
                <a:ext cx="832575" cy="31308"/>
              </a:xfrm>
              <a:prstGeom prst="rect">
                <a:avLst/>
              </a:prstGeom>
              <a:solidFill>
                <a:srgbClr val="BEBC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DB80-C21E-4944-971F-5CBE32BDEF8E}" type="slidenum">
              <a:rPr lang="en-US" smtClean="0"/>
              <a:t>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528" y="1067861"/>
            <a:ext cx="8558106" cy="5414390"/>
            <a:chOff x="286528" y="1067861"/>
            <a:chExt cx="8558106" cy="5414390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28" y="1067861"/>
              <a:ext cx="8558106" cy="5360371"/>
              <a:chOff x="286528" y="1067861"/>
              <a:chExt cx="8558106" cy="536037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667418" y="1071091"/>
                <a:ext cx="417721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6528" y="1071091"/>
                <a:ext cx="4217466" cy="535714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BEBC8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1480" y="1067861"/>
                <a:ext cx="396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005EA4"/>
                    </a:solidFill>
                  </a:rPr>
                  <a:t>Traditional Coursework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91855" y="1069186"/>
                <a:ext cx="392237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rgbClr val="005EA4"/>
                    </a:solidFill>
                  </a:rPr>
                  <a:t>Dissertation Work</a:t>
                </a:r>
                <a:endParaRPr lang="en-US" sz="3000" dirty="0">
                  <a:solidFill>
                    <a:srgbClr val="005EA4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1480" y="1536192"/>
              <a:ext cx="4092514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50" dirty="0" smtClean="0"/>
                <a:t>Most papers are accepted the first time they are submitted to one professor.</a:t>
              </a:r>
            </a:p>
            <a:p>
              <a:pPr marL="365760" indent="-36576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50" dirty="0"/>
                <a:t>P</a:t>
              </a:r>
              <a:r>
                <a:rPr lang="en-US" sz="2350" dirty="0" smtClean="0"/>
                <a:t>rofessor may pass </a:t>
              </a:r>
              <a:r>
                <a:rPr lang="en-US" sz="2350" dirty="0"/>
                <a:t>all students without feedback (papers merely checked for being turned in</a:t>
              </a:r>
              <a:r>
                <a:rPr lang="en-US" sz="2350" dirty="0" smtClean="0"/>
                <a:t>).</a:t>
              </a:r>
              <a:endParaRPr lang="en-US" sz="2350" dirty="0"/>
            </a:p>
            <a:p>
              <a:pPr marL="365760" indent="-365760">
                <a:spcBef>
                  <a:spcPts val="3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50" dirty="0" smtClean="0"/>
                <a:t>Professor conditionally accepts work </a:t>
              </a:r>
              <a:r>
                <a:rPr lang="en-US" sz="2350" dirty="0"/>
                <a:t>based on specific </a:t>
              </a:r>
              <a:r>
                <a:rPr lang="en-US" sz="2350" dirty="0" smtClean="0"/>
                <a:t>quick revisions.</a:t>
              </a:r>
              <a:endParaRPr lang="en-US" sz="2350" dirty="0"/>
            </a:p>
            <a:p>
              <a:pPr marL="685800" lvl="1" indent="-228600">
                <a:spcBef>
                  <a:spcPts val="3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 smtClean="0"/>
                <a:t>Minor content/format changes (if any)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33622" y="1527048"/>
              <a:ext cx="4047004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5760" indent="-365760"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50" dirty="0" smtClean="0"/>
                <a:t>Drafts are rejected by chair and committee members (often 10+ times).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Research </a:t>
              </a:r>
              <a:r>
                <a:rPr lang="en-US" sz="2200" dirty="0" smtClean="0"/>
                <a:t>plan/prospectus</a:t>
              </a:r>
              <a:endParaRPr lang="en-US" sz="2200" dirty="0"/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Proposal</a:t>
              </a:r>
            </a:p>
            <a:p>
              <a:pPr marL="731520" lvl="1" indent="-274320">
                <a:spcBef>
                  <a:spcPts val="100"/>
                </a:spcBef>
                <a:buClr>
                  <a:srgbClr val="005EA4"/>
                </a:buClr>
                <a:buFont typeface="Wingdings" panose="05000000000000000000" pitchFamily="2" charset="2"/>
                <a:buChar char="§"/>
              </a:pPr>
              <a:r>
                <a:rPr lang="en-US" sz="2200" dirty="0"/>
                <a:t>Chapters and sections</a:t>
              </a:r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50" dirty="0"/>
                <a:t>Chair/committee feedback can be </a:t>
              </a:r>
              <a:r>
                <a:rPr lang="en-US" sz="2350" dirty="0" smtClean="0"/>
                <a:t>scant, lacking clarity, and contradictory. </a:t>
              </a:r>
              <a:endParaRPr lang="en-US" sz="2350" dirty="0"/>
            </a:p>
            <a:p>
              <a:pPr marL="365760" indent="-365760">
                <a:spcBef>
                  <a:spcPts val="600"/>
                </a:spcBef>
                <a:buClr>
                  <a:srgbClr val="005EA4"/>
                </a:buClr>
                <a:buFont typeface="+mj-lt"/>
                <a:buAutoNum type="arabicPeriod"/>
              </a:pPr>
              <a:r>
                <a:rPr lang="en-US" sz="2350" dirty="0"/>
                <a:t>Committee </a:t>
              </a:r>
              <a:r>
                <a:rPr lang="en-US" sz="2350" dirty="0" smtClean="0"/>
                <a:t>may </a:t>
              </a:r>
              <a:r>
                <a:rPr lang="en-US" sz="2350" dirty="0"/>
                <a:t>accept work, but </a:t>
              </a:r>
              <a:r>
                <a:rPr lang="en-US" sz="2350" dirty="0" smtClean="0"/>
                <a:t>IRB and/or university </a:t>
              </a:r>
              <a:r>
                <a:rPr lang="en-US" sz="2350" dirty="0"/>
                <a:t>methodologist </a:t>
              </a:r>
              <a:r>
                <a:rPr lang="en-US" sz="2350" dirty="0" smtClean="0"/>
                <a:t>may reject it.</a:t>
              </a:r>
              <a:endParaRPr lang="en-US" sz="2350" dirty="0"/>
            </a:p>
          </p:txBody>
        </p:sp>
      </p:grpSp>
      <p:sp>
        <p:nvSpPr>
          <p:cNvPr id="20" name="Footer Placeholder 6"/>
          <p:cNvSpPr txBox="1">
            <a:spLocks/>
          </p:cNvSpPr>
          <p:nvPr/>
        </p:nvSpPr>
        <p:spPr>
          <a:xfrm>
            <a:off x="347472" y="6356351"/>
            <a:ext cx="3995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Symbol"/>
              </a:rPr>
              <a:t>Copyright 2017,</a:t>
            </a:r>
            <a:r>
              <a:rPr lang="en-US" dirty="0" smtClean="0"/>
              <a:t> Tom Granoff, Ph.D. and Debra A. Fisher,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5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4555</TotalTime>
  <Words>4116</Words>
  <Application>Microsoft Macintosh PowerPoint</Application>
  <PresentationFormat>On-screen Show (4:3)</PresentationFormat>
  <Paragraphs>570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Making the Transition from Coursework to Dissertation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i7 new</dc:creator>
  <cp:lastModifiedBy>Regina Meister</cp:lastModifiedBy>
  <cp:revision>293</cp:revision>
  <cp:lastPrinted>2017-02-20T17:44:20Z</cp:lastPrinted>
  <dcterms:created xsi:type="dcterms:W3CDTF">2015-10-27T06:41:57Z</dcterms:created>
  <dcterms:modified xsi:type="dcterms:W3CDTF">2017-02-21T19:02:33Z</dcterms:modified>
</cp:coreProperties>
</file>