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14" r:id="rId1"/>
  </p:sldMasterIdLst>
  <p:handoutMasterIdLst>
    <p:handoutMasterId r:id="rId14"/>
  </p:handoutMasterIdLst>
  <p:sldIdLst>
    <p:sldId id="256" r:id="rId2"/>
    <p:sldId id="258" r:id="rId3"/>
    <p:sldId id="259" r:id="rId4"/>
    <p:sldId id="260" r:id="rId5"/>
    <p:sldId id="265" r:id="rId6"/>
    <p:sldId id="267" r:id="rId7"/>
    <p:sldId id="266" r:id="rId8"/>
    <p:sldId id="268" r:id="rId9"/>
    <p:sldId id="269" r:id="rId10"/>
    <p:sldId id="270" r:id="rId11"/>
    <p:sldId id="271" r:id="rId12"/>
    <p:sldId id="274" r:id="rId1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5"/>
    <p:restoredTop sz="94410"/>
  </p:normalViewPr>
  <p:slideViewPr>
    <p:cSldViewPr snapToGrid="0" snapToObjects="1">
      <p:cViewPr varScale="1">
        <p:scale>
          <a:sx n="72" d="100"/>
          <a:sy n="72" d="100"/>
        </p:scale>
        <p:origin x="68"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10.xml.rels><?xml version="1.0" encoding="UTF-8" standalone="yes"?>
<Relationships xmlns="http://schemas.openxmlformats.org/package/2006/relationships"><Relationship Id="rId3" Type="http://schemas.openxmlformats.org/officeDocument/2006/relationships/hyperlink" Target="mailto:judy.ho@pepperdine.edu" TargetMode="External"/><Relationship Id="rId2" Type="http://schemas.openxmlformats.org/officeDocument/2006/relationships/hyperlink" Target="mailto:gpsirb@pepperdine.edu" TargetMode="External"/><Relationship Id="rId1" Type="http://schemas.openxmlformats.org/officeDocument/2006/relationships/hyperlink" Target="tel:(310)%20568-5753" TargetMode="External"/><Relationship Id="rId6" Type="http://schemas.openxmlformats.org/officeDocument/2006/relationships/hyperlink" Target="mailto:awrad.alostath@pepperdine.edu" TargetMode="External"/><Relationship Id="rId5" Type="http://schemas.openxmlformats.org/officeDocument/2006/relationships/hyperlink" Target="mailto:keisha.lee@pepperdine.edu" TargetMode="External"/><Relationship Id="rId4" Type="http://schemas.openxmlformats.org/officeDocument/2006/relationships/hyperlink" Target="mailto:andrea.quintero@pepperdine.edu"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irb.pepperdine.edu/"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s://www.citiprogram.org/"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community.pepperdine.edu/irb/content/eprotocol/student-guide.pdf" TargetMode="External"/><Relationship Id="rId2" Type="http://schemas.openxmlformats.org/officeDocument/2006/relationships/hyperlink" Target="https://community.pepperdine.edu/irb/content/eprotocol/faculty-staff-checklist.pdf" TargetMode="External"/><Relationship Id="rId1" Type="http://schemas.openxmlformats.org/officeDocument/2006/relationships/hyperlink" Target="https://irb.pepperdine.edu/" TargetMode="External"/><Relationship Id="rId4" Type="http://schemas.openxmlformats.org/officeDocument/2006/relationships/hyperlink" Target="https://community.pepperdine.edu/irb/content/eprotocol/faqs.pdf"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s://community.pepperdine.edu/irb/gps-irb-forms/" TargetMode="External"/><Relationship Id="rId2" Type="http://schemas.openxmlformats.org/officeDocument/2006/relationships/hyperlink" Target="https://community.pepperdine.edu/irb/content/eprotocol/student-checklist.pdf" TargetMode="External"/><Relationship Id="rId1" Type="http://schemas.openxmlformats.org/officeDocument/2006/relationships/hyperlink" Target="https://community.pepperdine.edu/irb/content/eprotocol/faculty-staff-checklist.pdf" TargetMode="External"/></Relationships>
</file>

<file path=ppt/diagrams/_rels/data8.xml.rels><?xml version="1.0" encoding="UTF-8" standalone="yes"?>
<Relationships xmlns="http://schemas.openxmlformats.org/package/2006/relationships"><Relationship Id="rId2" Type="http://schemas.openxmlformats.org/officeDocument/2006/relationships/hyperlink" Target="mailto:judy.ho@pepperdine.edu" TargetMode="External"/><Relationship Id="rId1" Type="http://schemas.openxmlformats.org/officeDocument/2006/relationships/hyperlink" Target="mailto:gpsirb@pepperdine.edu"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s://irb.pepperdine.edu/" TargetMode="Externa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177199-876D-4253-8E92-5F37EA51D19E}" type="doc">
      <dgm:prSet loTypeId="urn:microsoft.com/office/officeart/2005/8/layout/vList2" loCatId="Inbox" qsTypeId="urn:microsoft.com/office/officeart/2005/8/quickstyle/simple4" qsCatId="simple" csTypeId="urn:microsoft.com/office/officeart/2005/8/colors/accent0_1" csCatId="mainScheme"/>
      <dgm:spPr/>
      <dgm:t>
        <a:bodyPr/>
        <a:lstStyle/>
        <a:p>
          <a:endParaRPr lang="en-US"/>
        </a:p>
      </dgm:t>
    </dgm:pt>
    <dgm:pt modelId="{17BAABBC-A43B-4C2B-8B8C-24722C5D8491}">
      <dgm:prSet/>
      <dgm:spPr/>
      <dgm:t>
        <a:bodyPr/>
        <a:lstStyle/>
        <a:p>
          <a:r>
            <a:rPr lang="en-US" dirty="0"/>
            <a:t>The primary goal of the GPS IRB is to protect the rights and welfare of human subjects participating in research activities conducted under the auspices of Pepperdine University. Applications submitted to the GPS IRB generally encompass social, behavioral, and educational research and are usually considered medically non-invasive.</a:t>
          </a:r>
        </a:p>
      </dgm:t>
    </dgm:pt>
    <dgm:pt modelId="{F1FC240E-3FCA-4C9F-A7C1-346BF2713D07}" type="parTrans" cxnId="{64EE8F35-99A0-4F34-B407-0D3E6DAC66A8}">
      <dgm:prSet/>
      <dgm:spPr/>
      <dgm:t>
        <a:bodyPr/>
        <a:lstStyle/>
        <a:p>
          <a:endParaRPr lang="en-US"/>
        </a:p>
      </dgm:t>
    </dgm:pt>
    <dgm:pt modelId="{667174C4-B129-4410-A00A-642F41BBC937}" type="sibTrans" cxnId="{64EE8F35-99A0-4F34-B407-0D3E6DAC66A8}">
      <dgm:prSet/>
      <dgm:spPr/>
      <dgm:t>
        <a:bodyPr/>
        <a:lstStyle/>
        <a:p>
          <a:endParaRPr lang="en-US"/>
        </a:p>
      </dgm:t>
    </dgm:pt>
    <dgm:pt modelId="{8BCCD81E-DE92-44E5-BAC1-A9DA6BA25171}">
      <dgm:prSet/>
      <dgm:spPr/>
      <dgm:t>
        <a:bodyPr/>
        <a:lstStyle/>
        <a:p>
          <a:r>
            <a:rPr lang="en-US" dirty="0"/>
            <a:t>The GPS IRB employs a review process in conformity with the Federal Policy for the Protection of Human Subjects (45 CFR 46) and the Federal-wide Assurance (FWA) enacted between Pepperdine University and the Office for Human Research Protections (OHRP) under the Department of Health and Human Services (DHHS).</a:t>
          </a:r>
        </a:p>
      </dgm:t>
    </dgm:pt>
    <dgm:pt modelId="{3C1615F9-700C-4B71-BD8B-F1920E4679F0}" type="parTrans" cxnId="{5AA8CB4A-3EAD-4373-A1D9-D8B4817DB95A}">
      <dgm:prSet/>
      <dgm:spPr/>
      <dgm:t>
        <a:bodyPr/>
        <a:lstStyle/>
        <a:p>
          <a:endParaRPr lang="en-US"/>
        </a:p>
      </dgm:t>
    </dgm:pt>
    <dgm:pt modelId="{04B8F768-4DA5-4E4C-B793-63AB3D5523B4}" type="sibTrans" cxnId="{5AA8CB4A-3EAD-4373-A1D9-D8B4817DB95A}">
      <dgm:prSet/>
      <dgm:spPr/>
      <dgm:t>
        <a:bodyPr/>
        <a:lstStyle/>
        <a:p>
          <a:endParaRPr lang="en-US"/>
        </a:p>
      </dgm:t>
    </dgm:pt>
    <dgm:pt modelId="{EB9DAFD3-8856-40DD-904D-C143AA055D11}" type="pres">
      <dgm:prSet presAssocID="{C1177199-876D-4253-8E92-5F37EA51D19E}" presName="linear" presStyleCnt="0">
        <dgm:presLayoutVars>
          <dgm:animLvl val="lvl"/>
          <dgm:resizeHandles val="exact"/>
        </dgm:presLayoutVars>
      </dgm:prSet>
      <dgm:spPr/>
      <dgm:t>
        <a:bodyPr/>
        <a:lstStyle/>
        <a:p>
          <a:endParaRPr lang="en-US"/>
        </a:p>
      </dgm:t>
    </dgm:pt>
    <dgm:pt modelId="{31F4EF4B-72E1-4F75-AA70-1E8454610860}" type="pres">
      <dgm:prSet presAssocID="{17BAABBC-A43B-4C2B-8B8C-24722C5D8491}" presName="parentText" presStyleLbl="node1" presStyleIdx="0" presStyleCnt="2">
        <dgm:presLayoutVars>
          <dgm:chMax val="0"/>
          <dgm:bulletEnabled val="1"/>
        </dgm:presLayoutVars>
      </dgm:prSet>
      <dgm:spPr/>
      <dgm:t>
        <a:bodyPr/>
        <a:lstStyle/>
        <a:p>
          <a:endParaRPr lang="en-US"/>
        </a:p>
      </dgm:t>
    </dgm:pt>
    <dgm:pt modelId="{7F546861-A9E0-4E8D-9914-A776EE4DA5B9}" type="pres">
      <dgm:prSet presAssocID="{667174C4-B129-4410-A00A-642F41BBC937}" presName="spacer" presStyleCnt="0"/>
      <dgm:spPr/>
    </dgm:pt>
    <dgm:pt modelId="{D15A0DB4-8536-47A0-B57D-ACF09D5C2285}" type="pres">
      <dgm:prSet presAssocID="{8BCCD81E-DE92-44E5-BAC1-A9DA6BA25171}" presName="parentText" presStyleLbl="node1" presStyleIdx="1" presStyleCnt="2">
        <dgm:presLayoutVars>
          <dgm:chMax val="0"/>
          <dgm:bulletEnabled val="1"/>
        </dgm:presLayoutVars>
      </dgm:prSet>
      <dgm:spPr/>
      <dgm:t>
        <a:bodyPr/>
        <a:lstStyle/>
        <a:p>
          <a:endParaRPr lang="en-US"/>
        </a:p>
      </dgm:t>
    </dgm:pt>
  </dgm:ptLst>
  <dgm:cxnLst>
    <dgm:cxn modelId="{8EDA94EE-A0F0-4706-B07D-38647DEDCDAB}" type="presOf" srcId="{17BAABBC-A43B-4C2B-8B8C-24722C5D8491}" destId="{31F4EF4B-72E1-4F75-AA70-1E8454610860}" srcOrd="0" destOrd="0" presId="urn:microsoft.com/office/officeart/2005/8/layout/vList2"/>
    <dgm:cxn modelId="{111C522B-C965-476E-A437-825E249B3373}" type="presOf" srcId="{8BCCD81E-DE92-44E5-BAC1-A9DA6BA25171}" destId="{D15A0DB4-8536-47A0-B57D-ACF09D5C2285}" srcOrd="0" destOrd="0" presId="urn:microsoft.com/office/officeart/2005/8/layout/vList2"/>
    <dgm:cxn modelId="{5AA8CB4A-3EAD-4373-A1D9-D8B4817DB95A}" srcId="{C1177199-876D-4253-8E92-5F37EA51D19E}" destId="{8BCCD81E-DE92-44E5-BAC1-A9DA6BA25171}" srcOrd="1" destOrd="0" parTransId="{3C1615F9-700C-4B71-BD8B-F1920E4679F0}" sibTransId="{04B8F768-4DA5-4E4C-B793-63AB3D5523B4}"/>
    <dgm:cxn modelId="{64EE8F35-99A0-4F34-B407-0D3E6DAC66A8}" srcId="{C1177199-876D-4253-8E92-5F37EA51D19E}" destId="{17BAABBC-A43B-4C2B-8B8C-24722C5D8491}" srcOrd="0" destOrd="0" parTransId="{F1FC240E-3FCA-4C9F-A7C1-346BF2713D07}" sibTransId="{667174C4-B129-4410-A00A-642F41BBC937}"/>
    <dgm:cxn modelId="{05A36A75-ACCA-4482-B239-27A99818C7FC}" type="presOf" srcId="{C1177199-876D-4253-8E92-5F37EA51D19E}" destId="{EB9DAFD3-8856-40DD-904D-C143AA055D11}" srcOrd="0" destOrd="0" presId="urn:microsoft.com/office/officeart/2005/8/layout/vList2"/>
    <dgm:cxn modelId="{BFA4312E-5B27-4D29-A116-EDB8442E362C}" type="presParOf" srcId="{EB9DAFD3-8856-40DD-904D-C143AA055D11}" destId="{31F4EF4B-72E1-4F75-AA70-1E8454610860}" srcOrd="0" destOrd="0" presId="urn:microsoft.com/office/officeart/2005/8/layout/vList2"/>
    <dgm:cxn modelId="{845C1834-BA8C-4C3B-8A62-A7792D88CA4C}" type="presParOf" srcId="{EB9DAFD3-8856-40DD-904D-C143AA055D11}" destId="{7F546861-A9E0-4E8D-9914-A776EE4DA5B9}" srcOrd="1" destOrd="0" presId="urn:microsoft.com/office/officeart/2005/8/layout/vList2"/>
    <dgm:cxn modelId="{09003F08-6A13-4727-919A-3898AB10BF49}" type="presParOf" srcId="{EB9DAFD3-8856-40DD-904D-C143AA055D11}" destId="{D15A0DB4-8536-47A0-B57D-ACF09D5C22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47901FB-6C8E-4954-A144-18703742A039}" type="doc">
      <dgm:prSet loTypeId="urn:microsoft.com/office/officeart/2016/7/layout/RepeatingBendingProcessNew" loCatId="process" qsTypeId="urn:microsoft.com/office/officeart/2005/8/quickstyle/simple4" qsCatId="simple" csTypeId="urn:microsoft.com/office/officeart/2005/8/colors/accent0_1" csCatId="mainScheme" phldr="1"/>
      <dgm:spPr/>
      <dgm:t>
        <a:bodyPr/>
        <a:lstStyle/>
        <a:p>
          <a:endParaRPr lang="en-US"/>
        </a:p>
      </dgm:t>
    </dgm:pt>
    <dgm:pt modelId="{3D5F3F68-186C-4F18-A25B-C7F5BFA4D4C2}">
      <dgm:prSet custT="1"/>
      <dgm:spPr/>
      <dgm:t>
        <a:bodyPr/>
        <a:lstStyle/>
        <a:p>
          <a:r>
            <a:rPr lang="en-US" sz="1600" b="1" dirty="0"/>
            <a:t>GPS IRB Contact Information</a:t>
          </a:r>
          <a:endParaRPr lang="en-US" sz="1600" dirty="0"/>
        </a:p>
      </dgm:t>
    </dgm:pt>
    <dgm:pt modelId="{211A3C02-4235-4908-8A6F-BE855969FEE1}" type="parTrans" cxnId="{04625E7A-E0DD-4D11-9049-3DF75F4BD94B}">
      <dgm:prSet/>
      <dgm:spPr/>
      <dgm:t>
        <a:bodyPr/>
        <a:lstStyle/>
        <a:p>
          <a:endParaRPr lang="en-US"/>
        </a:p>
      </dgm:t>
    </dgm:pt>
    <dgm:pt modelId="{BCC88678-B844-41F8-933F-23D029F41623}" type="sibTrans" cxnId="{04625E7A-E0DD-4D11-9049-3DF75F4BD94B}">
      <dgm:prSet/>
      <dgm:spPr/>
      <dgm:t>
        <a:bodyPr/>
        <a:lstStyle/>
        <a:p>
          <a:endParaRPr lang="en-US"/>
        </a:p>
      </dgm:t>
    </dgm:pt>
    <dgm:pt modelId="{38D3DF46-C0A7-4FDA-8E55-467916BF20C8}">
      <dgm:prSet custT="1"/>
      <dgm:spPr/>
      <dgm:t>
        <a:bodyPr/>
        <a:lstStyle/>
        <a:p>
          <a:r>
            <a:rPr lang="en-US" sz="1600" dirty="0"/>
            <a:t>Pepperdine University</a:t>
          </a:r>
          <a:br>
            <a:rPr lang="en-US" sz="1600" dirty="0"/>
          </a:br>
          <a:r>
            <a:rPr lang="en-US" sz="1600" dirty="0"/>
            <a:t>Graduate School of Education &amp; Psychology</a:t>
          </a:r>
          <a:br>
            <a:rPr lang="en-US" sz="1600" dirty="0"/>
          </a:br>
          <a:r>
            <a:rPr lang="en-US" sz="1600" dirty="0"/>
            <a:t>6100 Center Drive, Suite 500</a:t>
          </a:r>
          <a:br>
            <a:rPr lang="en-US" sz="1600" dirty="0"/>
          </a:br>
          <a:r>
            <a:rPr lang="en-US" sz="1600" dirty="0"/>
            <a:t>Los Angeles, CA 90045</a:t>
          </a:r>
          <a:br>
            <a:rPr lang="en-US" sz="1600" dirty="0"/>
          </a:br>
          <a:r>
            <a:rPr lang="en-US" sz="1600" dirty="0"/>
            <a:t>Phone: </a:t>
          </a:r>
          <a:r>
            <a:rPr lang="en-US" sz="1600" u="sng" dirty="0">
              <a:hlinkClick xmlns:r="http://schemas.openxmlformats.org/officeDocument/2006/relationships" r:id="rId1"/>
            </a:rPr>
            <a:t>(310) 568-5753</a:t>
          </a:r>
          <a:r>
            <a:rPr lang="en-US" sz="1600" dirty="0"/>
            <a:t/>
          </a:r>
          <a:br>
            <a:rPr lang="en-US" sz="1600" dirty="0"/>
          </a:br>
          <a:r>
            <a:rPr lang="en-US" sz="1600" dirty="0"/>
            <a:t>Email: </a:t>
          </a:r>
          <a:r>
            <a:rPr lang="en-US" sz="1600" u="sng" dirty="0">
              <a:hlinkClick xmlns:r="http://schemas.openxmlformats.org/officeDocument/2006/relationships" r:id="rId2"/>
            </a:rPr>
            <a:t>gpsirb@pepperdine.edu</a:t>
          </a:r>
          <a:r>
            <a:rPr lang="en-US" sz="1600" dirty="0"/>
            <a:t> </a:t>
          </a:r>
        </a:p>
      </dgm:t>
    </dgm:pt>
    <dgm:pt modelId="{858E58F0-21A9-4E53-887C-50CFEC4955D7}" type="parTrans" cxnId="{38F03FB2-095E-42D7-8D99-DC3F16772056}">
      <dgm:prSet/>
      <dgm:spPr/>
      <dgm:t>
        <a:bodyPr/>
        <a:lstStyle/>
        <a:p>
          <a:endParaRPr lang="en-US"/>
        </a:p>
      </dgm:t>
    </dgm:pt>
    <dgm:pt modelId="{0CB1F031-93B2-43D8-948E-027C1A9D8913}" type="sibTrans" cxnId="{38F03FB2-095E-42D7-8D99-DC3F16772056}">
      <dgm:prSet/>
      <dgm:spPr/>
      <dgm:t>
        <a:bodyPr/>
        <a:lstStyle/>
        <a:p>
          <a:endParaRPr lang="en-US"/>
        </a:p>
      </dgm:t>
    </dgm:pt>
    <dgm:pt modelId="{948F2D4D-B083-438D-8D23-F3366A367C90}">
      <dgm:prSet custT="1"/>
      <dgm:spPr/>
      <dgm:t>
        <a:bodyPr/>
        <a:lstStyle/>
        <a:p>
          <a:r>
            <a:rPr lang="en-US" sz="1600" dirty="0"/>
            <a:t>IRB Chairperson – Dr. Judy Ho, Ph.D., ABPP, CFMHE; </a:t>
          </a:r>
          <a:r>
            <a:rPr lang="en-US" sz="1600" u="sng" dirty="0">
              <a:hlinkClick xmlns:r="http://schemas.openxmlformats.org/officeDocument/2006/relationships" r:id="rId3"/>
            </a:rPr>
            <a:t>judy.ho@pepperdine.edu</a:t>
          </a:r>
          <a:endParaRPr lang="en-US" sz="1600" dirty="0"/>
        </a:p>
      </dgm:t>
    </dgm:pt>
    <dgm:pt modelId="{F8404AB8-6E71-42E0-858A-8CCC450C728B}" type="parTrans" cxnId="{4BABEE5E-69C0-442E-8A43-C3AF043DC3D6}">
      <dgm:prSet/>
      <dgm:spPr/>
      <dgm:t>
        <a:bodyPr/>
        <a:lstStyle/>
        <a:p>
          <a:endParaRPr lang="en-US"/>
        </a:p>
      </dgm:t>
    </dgm:pt>
    <dgm:pt modelId="{BCFC3A0F-04F9-48FC-860F-F19FE6EAA312}" type="sibTrans" cxnId="{4BABEE5E-69C0-442E-8A43-C3AF043DC3D6}">
      <dgm:prSet/>
      <dgm:spPr/>
      <dgm:t>
        <a:bodyPr/>
        <a:lstStyle/>
        <a:p>
          <a:endParaRPr lang="en-US"/>
        </a:p>
      </dgm:t>
    </dgm:pt>
    <dgm:pt modelId="{2D1CA4C4-ED4B-471F-A0A6-36EE2D236F4F}">
      <dgm:prSet custT="1"/>
      <dgm:spPr/>
      <dgm:t>
        <a:bodyPr/>
        <a:lstStyle/>
        <a:p>
          <a:r>
            <a:rPr lang="en-US" sz="1600" dirty="0"/>
            <a:t>IRB Manager – </a:t>
          </a:r>
        </a:p>
        <a:p>
          <a:r>
            <a:rPr lang="en-US" sz="1600" dirty="0"/>
            <a:t>Andrea Quintero, MAP, MBA; </a:t>
          </a:r>
          <a:r>
            <a:rPr lang="en-US" sz="1600" u="sng" dirty="0">
              <a:hlinkClick xmlns:r="http://schemas.openxmlformats.org/officeDocument/2006/relationships" r:id="rId4"/>
            </a:rPr>
            <a:t>andrea.quintero@pepperdine.edu</a:t>
          </a:r>
          <a:endParaRPr lang="en-US" sz="1600" dirty="0"/>
        </a:p>
      </dgm:t>
    </dgm:pt>
    <dgm:pt modelId="{D1433761-7739-4DA2-A8CD-EB58646EC595}" type="parTrans" cxnId="{FAE7326D-AC7B-4E2C-A199-57A179624F70}">
      <dgm:prSet/>
      <dgm:spPr/>
      <dgm:t>
        <a:bodyPr/>
        <a:lstStyle/>
        <a:p>
          <a:endParaRPr lang="en-US"/>
        </a:p>
      </dgm:t>
    </dgm:pt>
    <dgm:pt modelId="{780A9D70-67BD-43F2-9EFF-004472ACBA3E}" type="sibTrans" cxnId="{FAE7326D-AC7B-4E2C-A199-57A179624F70}">
      <dgm:prSet/>
      <dgm:spPr/>
      <dgm:t>
        <a:bodyPr/>
        <a:lstStyle/>
        <a:p>
          <a:endParaRPr lang="en-US"/>
        </a:p>
      </dgm:t>
    </dgm:pt>
    <dgm:pt modelId="{1B3B9E57-1FAF-4642-9644-BB610841326D}">
      <dgm:prSet/>
      <dgm:spPr/>
      <dgm:t>
        <a:bodyPr/>
        <a:lstStyle/>
        <a:p>
          <a:r>
            <a:rPr lang="en-US" dirty="0"/>
            <a:t>IRB GA  – </a:t>
          </a:r>
        </a:p>
        <a:p>
          <a:r>
            <a:rPr lang="en-US" dirty="0"/>
            <a:t>Tristan Meier                  </a:t>
          </a:r>
          <a:r>
            <a:rPr lang="en-US" u="sng" dirty="0">
              <a:hlinkClick xmlns:r="http://schemas.openxmlformats.org/officeDocument/2006/relationships" r:id="rId5"/>
            </a:rPr>
            <a:t>keisha.lee@pepperdine.edu</a:t>
          </a:r>
          <a:r>
            <a:rPr lang="en-US" dirty="0"/>
            <a:t> </a:t>
          </a:r>
        </a:p>
      </dgm:t>
    </dgm:pt>
    <dgm:pt modelId="{CAB69D24-D4B4-4A24-B5FA-C93C3210678F}" type="parTrans" cxnId="{B8220414-107D-445D-9D61-7E942AACB91C}">
      <dgm:prSet/>
      <dgm:spPr/>
      <dgm:t>
        <a:bodyPr/>
        <a:lstStyle/>
        <a:p>
          <a:endParaRPr lang="en-US"/>
        </a:p>
      </dgm:t>
    </dgm:pt>
    <dgm:pt modelId="{CAAC0C21-97FA-478A-A0B8-813E69319ED9}" type="sibTrans" cxnId="{B8220414-107D-445D-9D61-7E942AACB91C}">
      <dgm:prSet/>
      <dgm:spPr/>
      <dgm:t>
        <a:bodyPr/>
        <a:lstStyle/>
        <a:p>
          <a:endParaRPr lang="en-US"/>
        </a:p>
      </dgm:t>
    </dgm:pt>
    <dgm:pt modelId="{09A3E86A-E057-46C4-A737-EFD13383EAE3}">
      <dgm:prSet/>
      <dgm:spPr/>
      <dgm:t>
        <a:bodyPr/>
        <a:lstStyle/>
        <a:p>
          <a:r>
            <a:rPr lang="en-US" dirty="0"/>
            <a:t>IRB GA – </a:t>
          </a:r>
          <a:r>
            <a:rPr lang="en-US" dirty="0" err="1"/>
            <a:t>Awrad</a:t>
          </a:r>
          <a:r>
            <a:rPr lang="en-US" dirty="0"/>
            <a:t> </a:t>
          </a:r>
          <a:r>
            <a:rPr lang="en-US" dirty="0" err="1"/>
            <a:t>Alostath</a:t>
          </a:r>
          <a:endParaRPr lang="en-US" dirty="0"/>
        </a:p>
        <a:p>
          <a:r>
            <a:rPr lang="en-US" dirty="0">
              <a:hlinkClick xmlns:r="http://schemas.openxmlformats.org/officeDocument/2006/relationships" r:id="rId6"/>
            </a:rPr>
            <a:t>awrad.alostath@pepperdine.edu</a:t>
          </a:r>
          <a:endParaRPr lang="en-US" dirty="0"/>
        </a:p>
        <a:p>
          <a:endParaRPr lang="en-US" dirty="0"/>
        </a:p>
      </dgm:t>
    </dgm:pt>
    <dgm:pt modelId="{6E219A21-C5BC-4996-BB7E-25D7BBE14F9E}" type="parTrans" cxnId="{770A7605-D559-47A4-96C7-0DA80E9C8013}">
      <dgm:prSet/>
      <dgm:spPr/>
    </dgm:pt>
    <dgm:pt modelId="{5CB8CF94-4155-489C-8DA5-73546F4A7664}" type="sibTrans" cxnId="{770A7605-D559-47A4-96C7-0DA80E9C8013}">
      <dgm:prSet/>
      <dgm:spPr/>
    </dgm:pt>
    <dgm:pt modelId="{F7AB215D-C135-435E-8BBD-BC6D042053F1}" type="pres">
      <dgm:prSet presAssocID="{947901FB-6C8E-4954-A144-18703742A039}" presName="Name0" presStyleCnt="0">
        <dgm:presLayoutVars>
          <dgm:dir/>
          <dgm:resizeHandles val="exact"/>
        </dgm:presLayoutVars>
      </dgm:prSet>
      <dgm:spPr/>
      <dgm:t>
        <a:bodyPr/>
        <a:lstStyle/>
        <a:p>
          <a:endParaRPr lang="en-US"/>
        </a:p>
      </dgm:t>
    </dgm:pt>
    <dgm:pt modelId="{4A217861-0771-490D-AD0A-DE24F992C5AB}" type="pres">
      <dgm:prSet presAssocID="{3D5F3F68-186C-4F18-A25B-C7F5BFA4D4C2}" presName="node" presStyleLbl="node1" presStyleIdx="0" presStyleCnt="5" custScaleX="113638" custScaleY="118499">
        <dgm:presLayoutVars>
          <dgm:bulletEnabled val="1"/>
        </dgm:presLayoutVars>
      </dgm:prSet>
      <dgm:spPr/>
      <dgm:t>
        <a:bodyPr/>
        <a:lstStyle/>
        <a:p>
          <a:endParaRPr lang="en-US"/>
        </a:p>
      </dgm:t>
    </dgm:pt>
    <dgm:pt modelId="{B1E8FB27-3AE4-4EE7-B696-56020AA7FE42}" type="pres">
      <dgm:prSet presAssocID="{BCC88678-B844-41F8-933F-23D029F41623}" presName="sibTrans" presStyleLbl="sibTrans1D1" presStyleIdx="0" presStyleCnt="4"/>
      <dgm:spPr/>
      <dgm:t>
        <a:bodyPr/>
        <a:lstStyle/>
        <a:p>
          <a:endParaRPr lang="en-US"/>
        </a:p>
      </dgm:t>
    </dgm:pt>
    <dgm:pt modelId="{A8230DF5-F0F6-4664-8378-B01BB289D9AC}" type="pres">
      <dgm:prSet presAssocID="{BCC88678-B844-41F8-933F-23D029F41623}" presName="connectorText" presStyleLbl="sibTrans1D1" presStyleIdx="0" presStyleCnt="4"/>
      <dgm:spPr/>
      <dgm:t>
        <a:bodyPr/>
        <a:lstStyle/>
        <a:p>
          <a:endParaRPr lang="en-US"/>
        </a:p>
      </dgm:t>
    </dgm:pt>
    <dgm:pt modelId="{5488ECC4-B3A5-4C72-9DE3-C399349D8491}" type="pres">
      <dgm:prSet presAssocID="{948F2D4D-B083-438D-8D23-F3366A367C90}" presName="node" presStyleLbl="node1" presStyleIdx="1" presStyleCnt="5">
        <dgm:presLayoutVars>
          <dgm:bulletEnabled val="1"/>
        </dgm:presLayoutVars>
      </dgm:prSet>
      <dgm:spPr/>
      <dgm:t>
        <a:bodyPr/>
        <a:lstStyle/>
        <a:p>
          <a:endParaRPr lang="en-US"/>
        </a:p>
      </dgm:t>
    </dgm:pt>
    <dgm:pt modelId="{1CBC3E8E-BA4A-4A41-B73E-3C22896E1698}" type="pres">
      <dgm:prSet presAssocID="{BCFC3A0F-04F9-48FC-860F-F19FE6EAA312}" presName="sibTrans" presStyleLbl="sibTrans1D1" presStyleIdx="1" presStyleCnt="4"/>
      <dgm:spPr/>
      <dgm:t>
        <a:bodyPr/>
        <a:lstStyle/>
        <a:p>
          <a:endParaRPr lang="en-US"/>
        </a:p>
      </dgm:t>
    </dgm:pt>
    <dgm:pt modelId="{BE0DA9A1-EC31-4B70-89C3-296C45623AA5}" type="pres">
      <dgm:prSet presAssocID="{BCFC3A0F-04F9-48FC-860F-F19FE6EAA312}" presName="connectorText" presStyleLbl="sibTrans1D1" presStyleIdx="1" presStyleCnt="4"/>
      <dgm:spPr/>
      <dgm:t>
        <a:bodyPr/>
        <a:lstStyle/>
        <a:p>
          <a:endParaRPr lang="en-US"/>
        </a:p>
      </dgm:t>
    </dgm:pt>
    <dgm:pt modelId="{F29AC6DE-B3F3-44BF-AE2B-E102AC324E13}" type="pres">
      <dgm:prSet presAssocID="{2D1CA4C4-ED4B-471F-A0A6-36EE2D236F4F}" presName="node" presStyleLbl="node1" presStyleIdx="2" presStyleCnt="5">
        <dgm:presLayoutVars>
          <dgm:bulletEnabled val="1"/>
        </dgm:presLayoutVars>
      </dgm:prSet>
      <dgm:spPr/>
      <dgm:t>
        <a:bodyPr/>
        <a:lstStyle/>
        <a:p>
          <a:endParaRPr lang="en-US"/>
        </a:p>
      </dgm:t>
    </dgm:pt>
    <dgm:pt modelId="{7E4FB294-F9C1-4E06-BD27-7B4BEA587DC7}" type="pres">
      <dgm:prSet presAssocID="{780A9D70-67BD-43F2-9EFF-004472ACBA3E}" presName="sibTrans" presStyleLbl="sibTrans1D1" presStyleIdx="2" presStyleCnt="4"/>
      <dgm:spPr/>
      <dgm:t>
        <a:bodyPr/>
        <a:lstStyle/>
        <a:p>
          <a:endParaRPr lang="en-US"/>
        </a:p>
      </dgm:t>
    </dgm:pt>
    <dgm:pt modelId="{BC64D57D-3B07-4FA6-B461-EB61286C0B95}" type="pres">
      <dgm:prSet presAssocID="{780A9D70-67BD-43F2-9EFF-004472ACBA3E}" presName="connectorText" presStyleLbl="sibTrans1D1" presStyleIdx="2" presStyleCnt="4"/>
      <dgm:spPr/>
      <dgm:t>
        <a:bodyPr/>
        <a:lstStyle/>
        <a:p>
          <a:endParaRPr lang="en-US"/>
        </a:p>
      </dgm:t>
    </dgm:pt>
    <dgm:pt modelId="{AE9092B0-9ECF-4A46-9724-82167A1CAFF8}" type="pres">
      <dgm:prSet presAssocID="{1B3B9E57-1FAF-4642-9644-BB610841326D}" presName="node" presStyleLbl="node1" presStyleIdx="3" presStyleCnt="5">
        <dgm:presLayoutVars>
          <dgm:bulletEnabled val="1"/>
        </dgm:presLayoutVars>
      </dgm:prSet>
      <dgm:spPr/>
      <dgm:t>
        <a:bodyPr/>
        <a:lstStyle/>
        <a:p>
          <a:endParaRPr lang="en-US"/>
        </a:p>
      </dgm:t>
    </dgm:pt>
    <dgm:pt modelId="{3977B0D0-F9B9-4FA7-9F92-77B303C2B393}" type="pres">
      <dgm:prSet presAssocID="{CAAC0C21-97FA-478A-A0B8-813E69319ED9}" presName="sibTrans" presStyleLbl="sibTrans1D1" presStyleIdx="3" presStyleCnt="4"/>
      <dgm:spPr/>
      <dgm:t>
        <a:bodyPr/>
        <a:lstStyle/>
        <a:p>
          <a:endParaRPr lang="en-US"/>
        </a:p>
      </dgm:t>
    </dgm:pt>
    <dgm:pt modelId="{9C50742B-2889-45BE-9E62-4D589B15567A}" type="pres">
      <dgm:prSet presAssocID="{CAAC0C21-97FA-478A-A0B8-813E69319ED9}" presName="connectorText" presStyleLbl="sibTrans1D1" presStyleIdx="3" presStyleCnt="4"/>
      <dgm:spPr/>
      <dgm:t>
        <a:bodyPr/>
        <a:lstStyle/>
        <a:p>
          <a:endParaRPr lang="en-US"/>
        </a:p>
      </dgm:t>
    </dgm:pt>
    <dgm:pt modelId="{01FB3B4D-4C8E-46CE-A85C-CEEDE89845DB}" type="pres">
      <dgm:prSet presAssocID="{09A3E86A-E057-46C4-A737-EFD13383EAE3}" presName="node" presStyleLbl="node1" presStyleIdx="4" presStyleCnt="5">
        <dgm:presLayoutVars>
          <dgm:bulletEnabled val="1"/>
        </dgm:presLayoutVars>
      </dgm:prSet>
      <dgm:spPr/>
      <dgm:t>
        <a:bodyPr/>
        <a:lstStyle/>
        <a:p>
          <a:endParaRPr lang="en-US"/>
        </a:p>
      </dgm:t>
    </dgm:pt>
  </dgm:ptLst>
  <dgm:cxnLst>
    <dgm:cxn modelId="{A9AA4A10-F496-4BCE-9641-D859CA1A62A2}" type="presOf" srcId="{2D1CA4C4-ED4B-471F-A0A6-36EE2D236F4F}" destId="{F29AC6DE-B3F3-44BF-AE2B-E102AC324E13}" srcOrd="0" destOrd="0" presId="urn:microsoft.com/office/officeart/2016/7/layout/RepeatingBendingProcessNew"/>
    <dgm:cxn modelId="{2CFD38A3-170F-4F0D-96A6-757E2FC2E7EA}" type="presOf" srcId="{948F2D4D-B083-438D-8D23-F3366A367C90}" destId="{5488ECC4-B3A5-4C72-9DE3-C399349D8491}" srcOrd="0" destOrd="0" presId="urn:microsoft.com/office/officeart/2016/7/layout/RepeatingBendingProcessNew"/>
    <dgm:cxn modelId="{04625E7A-E0DD-4D11-9049-3DF75F4BD94B}" srcId="{947901FB-6C8E-4954-A144-18703742A039}" destId="{3D5F3F68-186C-4F18-A25B-C7F5BFA4D4C2}" srcOrd="0" destOrd="0" parTransId="{211A3C02-4235-4908-8A6F-BE855969FEE1}" sibTransId="{BCC88678-B844-41F8-933F-23D029F41623}"/>
    <dgm:cxn modelId="{4BABEE5E-69C0-442E-8A43-C3AF043DC3D6}" srcId="{947901FB-6C8E-4954-A144-18703742A039}" destId="{948F2D4D-B083-438D-8D23-F3366A367C90}" srcOrd="1" destOrd="0" parTransId="{F8404AB8-6E71-42E0-858A-8CCC450C728B}" sibTransId="{BCFC3A0F-04F9-48FC-860F-F19FE6EAA312}"/>
    <dgm:cxn modelId="{38F03FB2-095E-42D7-8D99-DC3F16772056}" srcId="{3D5F3F68-186C-4F18-A25B-C7F5BFA4D4C2}" destId="{38D3DF46-C0A7-4FDA-8E55-467916BF20C8}" srcOrd="0" destOrd="0" parTransId="{858E58F0-21A9-4E53-887C-50CFEC4955D7}" sibTransId="{0CB1F031-93B2-43D8-948E-027C1A9D8913}"/>
    <dgm:cxn modelId="{CDC4AA42-4A6E-496A-8465-06D7C4C8FF8B}" type="presOf" srcId="{780A9D70-67BD-43F2-9EFF-004472ACBA3E}" destId="{7E4FB294-F9C1-4E06-BD27-7B4BEA587DC7}" srcOrd="0" destOrd="0" presId="urn:microsoft.com/office/officeart/2016/7/layout/RepeatingBendingProcessNew"/>
    <dgm:cxn modelId="{00A1852D-19F8-40BF-922E-2773148001B7}" type="presOf" srcId="{BCC88678-B844-41F8-933F-23D029F41623}" destId="{A8230DF5-F0F6-4664-8378-B01BB289D9AC}" srcOrd="1" destOrd="0" presId="urn:microsoft.com/office/officeart/2016/7/layout/RepeatingBendingProcessNew"/>
    <dgm:cxn modelId="{78239E7B-67E5-4BD8-8758-EA91AB8EEDDF}" type="presOf" srcId="{BCFC3A0F-04F9-48FC-860F-F19FE6EAA312}" destId="{1CBC3E8E-BA4A-4A41-B73E-3C22896E1698}" srcOrd="0" destOrd="0" presId="urn:microsoft.com/office/officeart/2016/7/layout/RepeatingBendingProcessNew"/>
    <dgm:cxn modelId="{FB4E9EEE-730E-4E12-AC6F-5DB504C8AF10}" type="presOf" srcId="{BCC88678-B844-41F8-933F-23D029F41623}" destId="{B1E8FB27-3AE4-4EE7-B696-56020AA7FE42}" srcOrd="0" destOrd="0" presId="urn:microsoft.com/office/officeart/2016/7/layout/RepeatingBendingProcessNew"/>
    <dgm:cxn modelId="{770A7605-D559-47A4-96C7-0DA80E9C8013}" srcId="{947901FB-6C8E-4954-A144-18703742A039}" destId="{09A3E86A-E057-46C4-A737-EFD13383EAE3}" srcOrd="4" destOrd="0" parTransId="{6E219A21-C5BC-4996-BB7E-25D7BBE14F9E}" sibTransId="{5CB8CF94-4155-489C-8DA5-73546F4A7664}"/>
    <dgm:cxn modelId="{C192DB43-B8BE-43B8-A1BA-F070B483BE16}" type="presOf" srcId="{CAAC0C21-97FA-478A-A0B8-813E69319ED9}" destId="{3977B0D0-F9B9-4FA7-9F92-77B303C2B393}" srcOrd="0" destOrd="0" presId="urn:microsoft.com/office/officeart/2016/7/layout/RepeatingBendingProcessNew"/>
    <dgm:cxn modelId="{90AA86A8-D349-4F9F-8BEF-AB69A368DBF8}" type="presOf" srcId="{3D5F3F68-186C-4F18-A25B-C7F5BFA4D4C2}" destId="{4A217861-0771-490D-AD0A-DE24F992C5AB}" srcOrd="0" destOrd="0" presId="urn:microsoft.com/office/officeart/2016/7/layout/RepeatingBendingProcessNew"/>
    <dgm:cxn modelId="{BFE5C5AD-DECA-483F-8F42-1E1A6B8AB25A}" type="presOf" srcId="{CAAC0C21-97FA-478A-A0B8-813E69319ED9}" destId="{9C50742B-2889-45BE-9E62-4D589B15567A}" srcOrd="1" destOrd="0" presId="urn:microsoft.com/office/officeart/2016/7/layout/RepeatingBendingProcessNew"/>
    <dgm:cxn modelId="{B31CC54A-F27A-4728-8A1E-88218DC5E542}" type="presOf" srcId="{BCFC3A0F-04F9-48FC-860F-F19FE6EAA312}" destId="{BE0DA9A1-EC31-4B70-89C3-296C45623AA5}" srcOrd="1" destOrd="0" presId="urn:microsoft.com/office/officeart/2016/7/layout/RepeatingBendingProcessNew"/>
    <dgm:cxn modelId="{CB065CE5-4BDE-4E33-811C-CE2F7209D826}" type="presOf" srcId="{780A9D70-67BD-43F2-9EFF-004472ACBA3E}" destId="{BC64D57D-3B07-4FA6-B461-EB61286C0B95}" srcOrd="1" destOrd="0" presId="urn:microsoft.com/office/officeart/2016/7/layout/RepeatingBendingProcessNew"/>
    <dgm:cxn modelId="{26CD3C41-B98D-448B-A7CB-403D24254096}" type="presOf" srcId="{1B3B9E57-1FAF-4642-9644-BB610841326D}" destId="{AE9092B0-9ECF-4A46-9724-82167A1CAFF8}" srcOrd="0" destOrd="0" presId="urn:microsoft.com/office/officeart/2016/7/layout/RepeatingBendingProcessNew"/>
    <dgm:cxn modelId="{B8220414-107D-445D-9D61-7E942AACB91C}" srcId="{947901FB-6C8E-4954-A144-18703742A039}" destId="{1B3B9E57-1FAF-4642-9644-BB610841326D}" srcOrd="3" destOrd="0" parTransId="{CAB69D24-D4B4-4A24-B5FA-C93C3210678F}" sibTransId="{CAAC0C21-97FA-478A-A0B8-813E69319ED9}"/>
    <dgm:cxn modelId="{BDC6A217-E0C0-45F6-ABA2-BBB0E11077DC}" type="presOf" srcId="{947901FB-6C8E-4954-A144-18703742A039}" destId="{F7AB215D-C135-435E-8BBD-BC6D042053F1}" srcOrd="0" destOrd="0" presId="urn:microsoft.com/office/officeart/2016/7/layout/RepeatingBendingProcessNew"/>
    <dgm:cxn modelId="{FAE7326D-AC7B-4E2C-A199-57A179624F70}" srcId="{947901FB-6C8E-4954-A144-18703742A039}" destId="{2D1CA4C4-ED4B-471F-A0A6-36EE2D236F4F}" srcOrd="2" destOrd="0" parTransId="{D1433761-7739-4DA2-A8CD-EB58646EC595}" sibTransId="{780A9D70-67BD-43F2-9EFF-004472ACBA3E}"/>
    <dgm:cxn modelId="{CAA45047-19CD-4263-AA46-75019BDFFBB0}" type="presOf" srcId="{38D3DF46-C0A7-4FDA-8E55-467916BF20C8}" destId="{4A217861-0771-490D-AD0A-DE24F992C5AB}" srcOrd="0" destOrd="1" presId="urn:microsoft.com/office/officeart/2016/7/layout/RepeatingBendingProcessNew"/>
    <dgm:cxn modelId="{37B2821C-317E-4EFC-9950-1F86CC4C007F}" type="presOf" srcId="{09A3E86A-E057-46C4-A737-EFD13383EAE3}" destId="{01FB3B4D-4C8E-46CE-A85C-CEEDE89845DB}" srcOrd="0" destOrd="0" presId="urn:microsoft.com/office/officeart/2016/7/layout/RepeatingBendingProcessNew"/>
    <dgm:cxn modelId="{7874DB92-EF5B-43EF-8D5F-701A24A4513D}" type="presParOf" srcId="{F7AB215D-C135-435E-8BBD-BC6D042053F1}" destId="{4A217861-0771-490D-AD0A-DE24F992C5AB}" srcOrd="0" destOrd="0" presId="urn:microsoft.com/office/officeart/2016/7/layout/RepeatingBendingProcessNew"/>
    <dgm:cxn modelId="{9DFA56BF-DFF2-4D4A-91DA-3E1786FB141F}" type="presParOf" srcId="{F7AB215D-C135-435E-8BBD-BC6D042053F1}" destId="{B1E8FB27-3AE4-4EE7-B696-56020AA7FE42}" srcOrd="1" destOrd="0" presId="urn:microsoft.com/office/officeart/2016/7/layout/RepeatingBendingProcessNew"/>
    <dgm:cxn modelId="{E8C6F8FB-7730-4BAA-B93A-0CBA9896BE35}" type="presParOf" srcId="{B1E8FB27-3AE4-4EE7-B696-56020AA7FE42}" destId="{A8230DF5-F0F6-4664-8378-B01BB289D9AC}" srcOrd="0" destOrd="0" presId="urn:microsoft.com/office/officeart/2016/7/layout/RepeatingBendingProcessNew"/>
    <dgm:cxn modelId="{2A43A988-8B41-4BFA-9932-32E3C45E564E}" type="presParOf" srcId="{F7AB215D-C135-435E-8BBD-BC6D042053F1}" destId="{5488ECC4-B3A5-4C72-9DE3-C399349D8491}" srcOrd="2" destOrd="0" presId="urn:microsoft.com/office/officeart/2016/7/layout/RepeatingBendingProcessNew"/>
    <dgm:cxn modelId="{6EDAE4F9-E091-4F7F-AEE8-2520245F3D52}" type="presParOf" srcId="{F7AB215D-C135-435E-8BBD-BC6D042053F1}" destId="{1CBC3E8E-BA4A-4A41-B73E-3C22896E1698}" srcOrd="3" destOrd="0" presId="urn:microsoft.com/office/officeart/2016/7/layout/RepeatingBendingProcessNew"/>
    <dgm:cxn modelId="{214BB981-59EE-41D0-BDB0-12723F675897}" type="presParOf" srcId="{1CBC3E8E-BA4A-4A41-B73E-3C22896E1698}" destId="{BE0DA9A1-EC31-4B70-89C3-296C45623AA5}" srcOrd="0" destOrd="0" presId="urn:microsoft.com/office/officeart/2016/7/layout/RepeatingBendingProcessNew"/>
    <dgm:cxn modelId="{BC7D45D0-DF53-4681-AE67-F07DE7738553}" type="presParOf" srcId="{F7AB215D-C135-435E-8BBD-BC6D042053F1}" destId="{F29AC6DE-B3F3-44BF-AE2B-E102AC324E13}" srcOrd="4" destOrd="0" presId="urn:microsoft.com/office/officeart/2016/7/layout/RepeatingBendingProcessNew"/>
    <dgm:cxn modelId="{7185DA0D-8AFA-42F2-96B3-3F2C8957BF86}" type="presParOf" srcId="{F7AB215D-C135-435E-8BBD-BC6D042053F1}" destId="{7E4FB294-F9C1-4E06-BD27-7B4BEA587DC7}" srcOrd="5" destOrd="0" presId="urn:microsoft.com/office/officeart/2016/7/layout/RepeatingBendingProcessNew"/>
    <dgm:cxn modelId="{A552F462-C539-4877-A29D-A621CD593161}" type="presParOf" srcId="{7E4FB294-F9C1-4E06-BD27-7B4BEA587DC7}" destId="{BC64D57D-3B07-4FA6-B461-EB61286C0B95}" srcOrd="0" destOrd="0" presId="urn:microsoft.com/office/officeart/2016/7/layout/RepeatingBendingProcessNew"/>
    <dgm:cxn modelId="{CF9C2933-92A3-4845-8232-A2464B766A9C}" type="presParOf" srcId="{F7AB215D-C135-435E-8BBD-BC6D042053F1}" destId="{AE9092B0-9ECF-4A46-9724-82167A1CAFF8}" srcOrd="6" destOrd="0" presId="urn:microsoft.com/office/officeart/2016/7/layout/RepeatingBendingProcessNew"/>
    <dgm:cxn modelId="{29ADE6C5-DE96-454A-BDA4-88728F6F72C8}" type="presParOf" srcId="{F7AB215D-C135-435E-8BBD-BC6D042053F1}" destId="{3977B0D0-F9B9-4FA7-9F92-77B303C2B393}" srcOrd="7" destOrd="0" presId="urn:microsoft.com/office/officeart/2016/7/layout/RepeatingBendingProcessNew"/>
    <dgm:cxn modelId="{FB7B4AF7-BB24-4910-BE1D-8E085B96495A}" type="presParOf" srcId="{3977B0D0-F9B9-4FA7-9F92-77B303C2B393}" destId="{9C50742B-2889-45BE-9E62-4D589B15567A}" srcOrd="0" destOrd="0" presId="urn:microsoft.com/office/officeart/2016/7/layout/RepeatingBendingProcessNew"/>
    <dgm:cxn modelId="{1B8F7B11-E6AF-488D-BFB4-CBCE4B0F62A0}" type="presParOf" srcId="{F7AB215D-C135-435E-8BBD-BC6D042053F1}" destId="{01FB3B4D-4C8E-46CE-A85C-CEEDE89845DB}"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3B2BD5-E4B5-47DB-90D3-EA7F3F32CEDE}" type="doc">
      <dgm:prSet loTypeId="urn:microsoft.com/office/officeart/2005/8/layout/hierarchy1" loCatId="Inbox" qsTypeId="urn:microsoft.com/office/officeart/2005/8/quickstyle/simple2" qsCatId="simple" csTypeId="urn:microsoft.com/office/officeart/2005/8/colors/accent1_1" csCatId="accent1"/>
      <dgm:spPr/>
      <dgm:t>
        <a:bodyPr/>
        <a:lstStyle/>
        <a:p>
          <a:endParaRPr lang="en-US"/>
        </a:p>
      </dgm:t>
    </dgm:pt>
    <dgm:pt modelId="{375BE7CC-0D31-4A0A-AC1C-A70BD3E9552A}">
      <dgm:prSet/>
      <dgm:spPr/>
      <dgm:t>
        <a:bodyPr/>
        <a:lstStyle/>
        <a:p>
          <a:r>
            <a:rPr lang="en-US" dirty="0"/>
            <a:t>The GPS IRB supports faculty, staff, and students from the </a:t>
          </a:r>
          <a:r>
            <a:rPr lang="en-US" b="1" dirty="0"/>
            <a:t>Graduate School of Education and Psychology</a:t>
          </a:r>
          <a:r>
            <a:rPr lang="en-US" dirty="0"/>
            <a:t>, the </a:t>
          </a:r>
          <a:r>
            <a:rPr lang="en-US" b="1" dirty="0" err="1"/>
            <a:t>Graziadio</a:t>
          </a:r>
          <a:r>
            <a:rPr lang="en-US" b="1" dirty="0"/>
            <a:t> School of Business and Management</a:t>
          </a:r>
          <a:r>
            <a:rPr lang="en-US" dirty="0"/>
            <a:t>, </a:t>
          </a:r>
          <a:r>
            <a:rPr lang="en-US" b="1" dirty="0"/>
            <a:t>School of Law</a:t>
          </a:r>
          <a:r>
            <a:rPr lang="en-US" dirty="0"/>
            <a:t>, and the </a:t>
          </a:r>
          <a:r>
            <a:rPr lang="en-US" b="1" dirty="0"/>
            <a:t>School of Public Policy</a:t>
          </a:r>
          <a:r>
            <a:rPr lang="en-US" dirty="0"/>
            <a:t>. </a:t>
          </a:r>
        </a:p>
      </dgm:t>
    </dgm:pt>
    <dgm:pt modelId="{00F25F41-A587-4958-A3A1-C46E9B066049}" type="parTrans" cxnId="{BE302E3B-875D-416F-8210-1E3746715AE3}">
      <dgm:prSet/>
      <dgm:spPr/>
      <dgm:t>
        <a:bodyPr/>
        <a:lstStyle/>
        <a:p>
          <a:endParaRPr lang="en-US"/>
        </a:p>
      </dgm:t>
    </dgm:pt>
    <dgm:pt modelId="{3FBDD0A9-2D34-4054-908E-584D62DE3926}" type="sibTrans" cxnId="{BE302E3B-875D-416F-8210-1E3746715AE3}">
      <dgm:prSet/>
      <dgm:spPr/>
      <dgm:t>
        <a:bodyPr/>
        <a:lstStyle/>
        <a:p>
          <a:endParaRPr lang="en-US"/>
        </a:p>
      </dgm:t>
    </dgm:pt>
    <dgm:pt modelId="{CB324C39-8EFF-4576-862B-8F7E694744CE}">
      <dgm:prSet/>
      <dgm:spPr/>
      <dgm:t>
        <a:bodyPr/>
        <a:lstStyle/>
        <a:p>
          <a:r>
            <a:rPr lang="en-US" dirty="0"/>
            <a:t>All new IRB applications must be submitted using the new </a:t>
          </a:r>
          <a:r>
            <a:rPr lang="en-US" dirty="0" err="1"/>
            <a:t>eProtocol</a:t>
          </a:r>
          <a:r>
            <a:rPr lang="en-US" dirty="0"/>
            <a:t> IRB system at </a:t>
          </a:r>
          <a:r>
            <a:rPr lang="en-US" dirty="0">
              <a:hlinkClick xmlns:r="http://schemas.openxmlformats.org/officeDocument/2006/relationships" r:id="rId1"/>
            </a:rPr>
            <a:t>https://irb.pepperdine.edu</a:t>
          </a:r>
          <a:r>
            <a:rPr lang="en-US" dirty="0"/>
            <a:t>. Helpful resources are available to assist with applying online and submitting an IRB application at Pepperdine University.</a:t>
          </a:r>
        </a:p>
      </dgm:t>
    </dgm:pt>
    <dgm:pt modelId="{3C96FF2D-3091-4086-87D5-09A4FA26D389}" type="parTrans" cxnId="{6157846D-A244-403E-82C1-9FF797F40C87}">
      <dgm:prSet/>
      <dgm:spPr/>
      <dgm:t>
        <a:bodyPr/>
        <a:lstStyle/>
        <a:p>
          <a:endParaRPr lang="en-US"/>
        </a:p>
      </dgm:t>
    </dgm:pt>
    <dgm:pt modelId="{02F47597-7927-419C-A1E5-66664417BD4F}" type="sibTrans" cxnId="{6157846D-A244-403E-82C1-9FF797F40C87}">
      <dgm:prSet/>
      <dgm:spPr/>
      <dgm:t>
        <a:bodyPr/>
        <a:lstStyle/>
        <a:p>
          <a:endParaRPr lang="en-US"/>
        </a:p>
      </dgm:t>
    </dgm:pt>
    <dgm:pt modelId="{7E6464F3-4650-435C-AE29-012C5D6118A8}" type="pres">
      <dgm:prSet presAssocID="{B43B2BD5-E4B5-47DB-90D3-EA7F3F32CEDE}" presName="hierChild1" presStyleCnt="0">
        <dgm:presLayoutVars>
          <dgm:chPref val="1"/>
          <dgm:dir/>
          <dgm:animOne val="branch"/>
          <dgm:animLvl val="lvl"/>
          <dgm:resizeHandles/>
        </dgm:presLayoutVars>
      </dgm:prSet>
      <dgm:spPr/>
      <dgm:t>
        <a:bodyPr/>
        <a:lstStyle/>
        <a:p>
          <a:endParaRPr lang="en-US"/>
        </a:p>
      </dgm:t>
    </dgm:pt>
    <dgm:pt modelId="{E725A28C-E3BF-41B6-977E-8E46DF08E6EC}" type="pres">
      <dgm:prSet presAssocID="{375BE7CC-0D31-4A0A-AC1C-A70BD3E9552A}" presName="hierRoot1" presStyleCnt="0"/>
      <dgm:spPr/>
    </dgm:pt>
    <dgm:pt modelId="{DF8B3A99-1F16-4781-AC48-4AA00B374991}" type="pres">
      <dgm:prSet presAssocID="{375BE7CC-0D31-4A0A-AC1C-A70BD3E9552A}" presName="composite" presStyleCnt="0"/>
      <dgm:spPr/>
    </dgm:pt>
    <dgm:pt modelId="{6A451690-C040-4DBC-9EEE-48C147CB3790}" type="pres">
      <dgm:prSet presAssocID="{375BE7CC-0D31-4A0A-AC1C-A70BD3E9552A}" presName="background" presStyleLbl="node0" presStyleIdx="0" presStyleCnt="2"/>
      <dgm:spPr/>
    </dgm:pt>
    <dgm:pt modelId="{8CE51EE2-B362-46C6-B834-8598D08550B0}" type="pres">
      <dgm:prSet presAssocID="{375BE7CC-0D31-4A0A-AC1C-A70BD3E9552A}" presName="text" presStyleLbl="fgAcc0" presStyleIdx="0" presStyleCnt="2">
        <dgm:presLayoutVars>
          <dgm:chPref val="3"/>
        </dgm:presLayoutVars>
      </dgm:prSet>
      <dgm:spPr/>
      <dgm:t>
        <a:bodyPr/>
        <a:lstStyle/>
        <a:p>
          <a:endParaRPr lang="en-US"/>
        </a:p>
      </dgm:t>
    </dgm:pt>
    <dgm:pt modelId="{3131C9B0-D3C4-43AD-BD28-1360FF6AF628}" type="pres">
      <dgm:prSet presAssocID="{375BE7CC-0D31-4A0A-AC1C-A70BD3E9552A}" presName="hierChild2" presStyleCnt="0"/>
      <dgm:spPr/>
    </dgm:pt>
    <dgm:pt modelId="{0C471EC7-331C-4200-A250-97A4A4D24835}" type="pres">
      <dgm:prSet presAssocID="{CB324C39-8EFF-4576-862B-8F7E694744CE}" presName="hierRoot1" presStyleCnt="0"/>
      <dgm:spPr/>
    </dgm:pt>
    <dgm:pt modelId="{444C9145-AED7-4D80-855C-73B5FA5A84B4}" type="pres">
      <dgm:prSet presAssocID="{CB324C39-8EFF-4576-862B-8F7E694744CE}" presName="composite" presStyleCnt="0"/>
      <dgm:spPr/>
    </dgm:pt>
    <dgm:pt modelId="{C9A389FE-F9A3-4EB1-B5A2-4C6010ECCEB3}" type="pres">
      <dgm:prSet presAssocID="{CB324C39-8EFF-4576-862B-8F7E694744CE}" presName="background" presStyleLbl="node0" presStyleIdx="1" presStyleCnt="2"/>
      <dgm:spPr/>
    </dgm:pt>
    <dgm:pt modelId="{A43E9291-E58D-4C28-B520-6D26FA214003}" type="pres">
      <dgm:prSet presAssocID="{CB324C39-8EFF-4576-862B-8F7E694744CE}" presName="text" presStyleLbl="fgAcc0" presStyleIdx="1" presStyleCnt="2">
        <dgm:presLayoutVars>
          <dgm:chPref val="3"/>
        </dgm:presLayoutVars>
      </dgm:prSet>
      <dgm:spPr/>
      <dgm:t>
        <a:bodyPr/>
        <a:lstStyle/>
        <a:p>
          <a:endParaRPr lang="en-US"/>
        </a:p>
      </dgm:t>
    </dgm:pt>
    <dgm:pt modelId="{2036385F-C77F-4067-8C31-C3357E8D9083}" type="pres">
      <dgm:prSet presAssocID="{CB324C39-8EFF-4576-862B-8F7E694744CE}" presName="hierChild2" presStyleCnt="0"/>
      <dgm:spPr/>
    </dgm:pt>
  </dgm:ptLst>
  <dgm:cxnLst>
    <dgm:cxn modelId="{701F7F95-3B9A-4379-970D-5E7C39D161D1}" type="presOf" srcId="{375BE7CC-0D31-4A0A-AC1C-A70BD3E9552A}" destId="{8CE51EE2-B362-46C6-B834-8598D08550B0}" srcOrd="0" destOrd="0" presId="urn:microsoft.com/office/officeart/2005/8/layout/hierarchy1"/>
    <dgm:cxn modelId="{A323B984-8EC2-4B23-87B0-E95D7769A809}" type="presOf" srcId="{CB324C39-8EFF-4576-862B-8F7E694744CE}" destId="{A43E9291-E58D-4C28-B520-6D26FA214003}" srcOrd="0" destOrd="0" presId="urn:microsoft.com/office/officeart/2005/8/layout/hierarchy1"/>
    <dgm:cxn modelId="{BE302E3B-875D-416F-8210-1E3746715AE3}" srcId="{B43B2BD5-E4B5-47DB-90D3-EA7F3F32CEDE}" destId="{375BE7CC-0D31-4A0A-AC1C-A70BD3E9552A}" srcOrd="0" destOrd="0" parTransId="{00F25F41-A587-4958-A3A1-C46E9B066049}" sibTransId="{3FBDD0A9-2D34-4054-908E-584D62DE3926}"/>
    <dgm:cxn modelId="{3AB99D7D-5B35-4251-94DE-FABCB0876878}" type="presOf" srcId="{B43B2BD5-E4B5-47DB-90D3-EA7F3F32CEDE}" destId="{7E6464F3-4650-435C-AE29-012C5D6118A8}" srcOrd="0" destOrd="0" presId="urn:microsoft.com/office/officeart/2005/8/layout/hierarchy1"/>
    <dgm:cxn modelId="{6157846D-A244-403E-82C1-9FF797F40C87}" srcId="{B43B2BD5-E4B5-47DB-90D3-EA7F3F32CEDE}" destId="{CB324C39-8EFF-4576-862B-8F7E694744CE}" srcOrd="1" destOrd="0" parTransId="{3C96FF2D-3091-4086-87D5-09A4FA26D389}" sibTransId="{02F47597-7927-419C-A1E5-66664417BD4F}"/>
    <dgm:cxn modelId="{E52E52A8-D81F-4A36-BA02-2521D3ACD633}" type="presParOf" srcId="{7E6464F3-4650-435C-AE29-012C5D6118A8}" destId="{E725A28C-E3BF-41B6-977E-8E46DF08E6EC}" srcOrd="0" destOrd="0" presId="urn:microsoft.com/office/officeart/2005/8/layout/hierarchy1"/>
    <dgm:cxn modelId="{7C0F80BB-4820-43EA-AD34-D00C1955B921}" type="presParOf" srcId="{E725A28C-E3BF-41B6-977E-8E46DF08E6EC}" destId="{DF8B3A99-1F16-4781-AC48-4AA00B374991}" srcOrd="0" destOrd="0" presId="urn:microsoft.com/office/officeart/2005/8/layout/hierarchy1"/>
    <dgm:cxn modelId="{BD399D4B-B44D-4502-83DC-EC1CBDB1C8C9}" type="presParOf" srcId="{DF8B3A99-1F16-4781-AC48-4AA00B374991}" destId="{6A451690-C040-4DBC-9EEE-48C147CB3790}" srcOrd="0" destOrd="0" presId="urn:microsoft.com/office/officeart/2005/8/layout/hierarchy1"/>
    <dgm:cxn modelId="{CC4E3D7C-43FA-4E1D-9110-3A8912C2BBBA}" type="presParOf" srcId="{DF8B3A99-1F16-4781-AC48-4AA00B374991}" destId="{8CE51EE2-B362-46C6-B834-8598D08550B0}" srcOrd="1" destOrd="0" presId="urn:microsoft.com/office/officeart/2005/8/layout/hierarchy1"/>
    <dgm:cxn modelId="{7EFE15C7-DA0E-4267-9393-929E3B12B5FA}" type="presParOf" srcId="{E725A28C-E3BF-41B6-977E-8E46DF08E6EC}" destId="{3131C9B0-D3C4-43AD-BD28-1360FF6AF628}" srcOrd="1" destOrd="0" presId="urn:microsoft.com/office/officeart/2005/8/layout/hierarchy1"/>
    <dgm:cxn modelId="{33DFF60A-DACF-462C-8104-FC89DF2C42F1}" type="presParOf" srcId="{7E6464F3-4650-435C-AE29-012C5D6118A8}" destId="{0C471EC7-331C-4200-A250-97A4A4D24835}" srcOrd="1" destOrd="0" presId="urn:microsoft.com/office/officeart/2005/8/layout/hierarchy1"/>
    <dgm:cxn modelId="{13C0EB0D-75E9-4FD7-8B0E-6319DBCF877B}" type="presParOf" srcId="{0C471EC7-331C-4200-A250-97A4A4D24835}" destId="{444C9145-AED7-4D80-855C-73B5FA5A84B4}" srcOrd="0" destOrd="0" presId="urn:microsoft.com/office/officeart/2005/8/layout/hierarchy1"/>
    <dgm:cxn modelId="{9127EF45-BE76-4108-B452-A702BCE3B9A7}" type="presParOf" srcId="{444C9145-AED7-4D80-855C-73B5FA5A84B4}" destId="{C9A389FE-F9A3-4EB1-B5A2-4C6010ECCEB3}" srcOrd="0" destOrd="0" presId="urn:microsoft.com/office/officeart/2005/8/layout/hierarchy1"/>
    <dgm:cxn modelId="{B617E55E-7E8A-4B9B-9011-6F81ADF32D34}" type="presParOf" srcId="{444C9145-AED7-4D80-855C-73B5FA5A84B4}" destId="{A43E9291-E58D-4C28-B520-6D26FA214003}" srcOrd="1" destOrd="0" presId="urn:microsoft.com/office/officeart/2005/8/layout/hierarchy1"/>
    <dgm:cxn modelId="{E9AE863B-C2AC-4667-8258-567FDA11E13F}" type="presParOf" srcId="{0C471EC7-331C-4200-A250-97A4A4D24835}" destId="{2036385F-C77F-4067-8C31-C3357E8D90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228DF-6BD5-4A0F-8077-C1E60BEB6CD8}" type="doc">
      <dgm:prSet loTypeId="urn:microsoft.com/office/officeart/2005/8/layout/cycle2" loCatId="Inbox" qsTypeId="urn:microsoft.com/office/officeart/2005/8/quickstyle/simple3" qsCatId="simple" csTypeId="urn:microsoft.com/office/officeart/2005/8/colors/accent1_1" csCatId="accent1" phldr="1"/>
      <dgm:spPr/>
      <dgm:t>
        <a:bodyPr/>
        <a:lstStyle/>
        <a:p>
          <a:endParaRPr lang="en-US"/>
        </a:p>
      </dgm:t>
    </dgm:pt>
    <dgm:pt modelId="{2921EC8E-DB28-4B67-A952-B98B2DE066F3}">
      <dgm:prSet/>
      <dgm:spPr/>
      <dgm:t>
        <a:bodyPr/>
        <a:lstStyle/>
        <a:p>
          <a:r>
            <a:rPr lang="en-US" dirty="0"/>
            <a:t>Obtaining IRB approval is a legal and ethical requirement before beginning research activities. </a:t>
          </a:r>
        </a:p>
        <a:p>
          <a:r>
            <a:rPr lang="en-US" dirty="0"/>
            <a:t>It is essential that you contact the IRB before you start any research activities including recruitment of subjects.</a:t>
          </a:r>
        </a:p>
      </dgm:t>
    </dgm:pt>
    <dgm:pt modelId="{EC428F19-D80B-437B-BF63-3E05C6C91638}" type="parTrans" cxnId="{762D779D-ABF3-48C0-AA2A-FFEA43755CDC}">
      <dgm:prSet/>
      <dgm:spPr/>
      <dgm:t>
        <a:bodyPr/>
        <a:lstStyle/>
        <a:p>
          <a:endParaRPr lang="en-US"/>
        </a:p>
      </dgm:t>
    </dgm:pt>
    <dgm:pt modelId="{99ED279E-E26C-44F4-825B-8AB3DC1DFD89}" type="sibTrans" cxnId="{762D779D-ABF3-48C0-AA2A-FFEA43755CDC}">
      <dgm:prSet/>
      <dgm:spPr/>
      <dgm:t>
        <a:bodyPr/>
        <a:lstStyle/>
        <a:p>
          <a:endParaRPr lang="en-US"/>
        </a:p>
      </dgm:t>
    </dgm:pt>
    <dgm:pt modelId="{F1029590-A3E4-4FBA-A517-8873FD2F2A1A}">
      <dgm:prSet/>
      <dgm:spPr/>
      <dgm:t>
        <a:bodyPr/>
        <a:lstStyle/>
        <a:p>
          <a:r>
            <a:rPr lang="en-US" dirty="0"/>
            <a:t>Research activities include: </a:t>
          </a:r>
        </a:p>
        <a:p>
          <a:r>
            <a:rPr lang="en-US" dirty="0"/>
            <a:t>1) Collecting and Analyzing Data; </a:t>
          </a:r>
        </a:p>
        <a:p>
          <a:r>
            <a:rPr lang="en-US" dirty="0"/>
            <a:t>2) Analyzing Existing Data; </a:t>
          </a:r>
        </a:p>
        <a:p>
          <a:r>
            <a:rPr lang="en-US" dirty="0"/>
            <a:t>3) Conducting a Program Review, and </a:t>
          </a:r>
        </a:p>
        <a:p>
          <a:r>
            <a:rPr lang="en-US" dirty="0"/>
            <a:t>4) Meta-Analysis or Critical Review of the Literature.</a:t>
          </a:r>
        </a:p>
      </dgm:t>
    </dgm:pt>
    <dgm:pt modelId="{5BC990F4-434D-4B5F-A47A-2443C1C6E09B}" type="parTrans" cxnId="{CBCF17B8-D40B-4C94-B3EF-0C33C29E51AA}">
      <dgm:prSet/>
      <dgm:spPr/>
      <dgm:t>
        <a:bodyPr/>
        <a:lstStyle/>
        <a:p>
          <a:endParaRPr lang="en-US"/>
        </a:p>
      </dgm:t>
    </dgm:pt>
    <dgm:pt modelId="{E4E3F91B-9C1B-498F-B8A2-56FAD735F8CD}" type="sibTrans" cxnId="{CBCF17B8-D40B-4C94-B3EF-0C33C29E51AA}">
      <dgm:prSet/>
      <dgm:spPr/>
      <dgm:t>
        <a:bodyPr/>
        <a:lstStyle/>
        <a:p>
          <a:endParaRPr lang="en-US"/>
        </a:p>
      </dgm:t>
    </dgm:pt>
    <dgm:pt modelId="{8FB6B2AA-E3C7-4021-879E-5568AA3EF6BA}" type="pres">
      <dgm:prSet presAssocID="{BA5228DF-6BD5-4A0F-8077-C1E60BEB6CD8}" presName="cycle" presStyleCnt="0">
        <dgm:presLayoutVars>
          <dgm:dir/>
          <dgm:resizeHandles val="exact"/>
        </dgm:presLayoutVars>
      </dgm:prSet>
      <dgm:spPr/>
      <dgm:t>
        <a:bodyPr/>
        <a:lstStyle/>
        <a:p>
          <a:endParaRPr lang="en-US"/>
        </a:p>
      </dgm:t>
    </dgm:pt>
    <dgm:pt modelId="{4A52F275-973F-41FC-9E6D-E20C23BA04D7}" type="pres">
      <dgm:prSet presAssocID="{2921EC8E-DB28-4B67-A952-B98B2DE066F3}" presName="node" presStyleLbl="node1" presStyleIdx="0" presStyleCnt="2" custScaleX="149457" custScaleY="152743">
        <dgm:presLayoutVars>
          <dgm:bulletEnabled val="1"/>
        </dgm:presLayoutVars>
      </dgm:prSet>
      <dgm:spPr/>
      <dgm:t>
        <a:bodyPr/>
        <a:lstStyle/>
        <a:p>
          <a:endParaRPr lang="en-US"/>
        </a:p>
      </dgm:t>
    </dgm:pt>
    <dgm:pt modelId="{627E9C66-94E4-451B-B6D1-857144F8ED81}" type="pres">
      <dgm:prSet presAssocID="{99ED279E-E26C-44F4-825B-8AB3DC1DFD89}" presName="sibTrans" presStyleLbl="sibTrans2D1" presStyleIdx="0" presStyleCnt="2"/>
      <dgm:spPr/>
      <dgm:t>
        <a:bodyPr/>
        <a:lstStyle/>
        <a:p>
          <a:endParaRPr lang="en-US"/>
        </a:p>
      </dgm:t>
    </dgm:pt>
    <dgm:pt modelId="{71C2A425-3588-44A9-9F74-03E8363B98F5}" type="pres">
      <dgm:prSet presAssocID="{99ED279E-E26C-44F4-825B-8AB3DC1DFD89}" presName="connectorText" presStyleLbl="sibTrans2D1" presStyleIdx="0" presStyleCnt="2"/>
      <dgm:spPr/>
      <dgm:t>
        <a:bodyPr/>
        <a:lstStyle/>
        <a:p>
          <a:endParaRPr lang="en-US"/>
        </a:p>
      </dgm:t>
    </dgm:pt>
    <dgm:pt modelId="{64638C32-E950-45F9-919E-5FB8308397B8}" type="pres">
      <dgm:prSet presAssocID="{F1029590-A3E4-4FBA-A517-8873FD2F2A1A}" presName="node" presStyleLbl="node1" presStyleIdx="1" presStyleCnt="2" custScaleX="151246" custScaleY="136367">
        <dgm:presLayoutVars>
          <dgm:bulletEnabled val="1"/>
        </dgm:presLayoutVars>
      </dgm:prSet>
      <dgm:spPr/>
      <dgm:t>
        <a:bodyPr/>
        <a:lstStyle/>
        <a:p>
          <a:endParaRPr lang="en-US"/>
        </a:p>
      </dgm:t>
    </dgm:pt>
    <dgm:pt modelId="{B8511B7E-4F28-47D7-B2FF-E05E1B8F6CB3}" type="pres">
      <dgm:prSet presAssocID="{E4E3F91B-9C1B-498F-B8A2-56FAD735F8CD}" presName="sibTrans" presStyleLbl="sibTrans2D1" presStyleIdx="1" presStyleCnt="2"/>
      <dgm:spPr/>
      <dgm:t>
        <a:bodyPr/>
        <a:lstStyle/>
        <a:p>
          <a:endParaRPr lang="en-US"/>
        </a:p>
      </dgm:t>
    </dgm:pt>
    <dgm:pt modelId="{B54220A7-62B1-40C6-BA79-1A9623EB05C3}" type="pres">
      <dgm:prSet presAssocID="{E4E3F91B-9C1B-498F-B8A2-56FAD735F8CD}" presName="connectorText" presStyleLbl="sibTrans2D1" presStyleIdx="1" presStyleCnt="2"/>
      <dgm:spPr/>
      <dgm:t>
        <a:bodyPr/>
        <a:lstStyle/>
        <a:p>
          <a:endParaRPr lang="en-US"/>
        </a:p>
      </dgm:t>
    </dgm:pt>
  </dgm:ptLst>
  <dgm:cxnLst>
    <dgm:cxn modelId="{223E60C1-CF65-4DFC-B8CE-25041327755E}" type="presOf" srcId="{E4E3F91B-9C1B-498F-B8A2-56FAD735F8CD}" destId="{B54220A7-62B1-40C6-BA79-1A9623EB05C3}" srcOrd="1" destOrd="0" presId="urn:microsoft.com/office/officeart/2005/8/layout/cycle2"/>
    <dgm:cxn modelId="{762D779D-ABF3-48C0-AA2A-FFEA43755CDC}" srcId="{BA5228DF-6BD5-4A0F-8077-C1E60BEB6CD8}" destId="{2921EC8E-DB28-4B67-A952-B98B2DE066F3}" srcOrd="0" destOrd="0" parTransId="{EC428F19-D80B-437B-BF63-3E05C6C91638}" sibTransId="{99ED279E-E26C-44F4-825B-8AB3DC1DFD89}"/>
    <dgm:cxn modelId="{BF5A6598-77CE-4D04-99D4-1FDD4554E18E}" type="presOf" srcId="{F1029590-A3E4-4FBA-A517-8873FD2F2A1A}" destId="{64638C32-E950-45F9-919E-5FB8308397B8}" srcOrd="0" destOrd="0" presId="urn:microsoft.com/office/officeart/2005/8/layout/cycle2"/>
    <dgm:cxn modelId="{B945EEB3-9DC8-4EFB-9256-B59E149CC545}" type="presOf" srcId="{2921EC8E-DB28-4B67-A952-B98B2DE066F3}" destId="{4A52F275-973F-41FC-9E6D-E20C23BA04D7}" srcOrd="0" destOrd="0" presId="urn:microsoft.com/office/officeart/2005/8/layout/cycle2"/>
    <dgm:cxn modelId="{B11E6364-1083-47E9-B05A-E2A72DA3CD81}" type="presOf" srcId="{99ED279E-E26C-44F4-825B-8AB3DC1DFD89}" destId="{627E9C66-94E4-451B-B6D1-857144F8ED81}" srcOrd="0" destOrd="0" presId="urn:microsoft.com/office/officeart/2005/8/layout/cycle2"/>
    <dgm:cxn modelId="{DCDC139F-03B8-4130-A369-D002945ED55C}" type="presOf" srcId="{E4E3F91B-9C1B-498F-B8A2-56FAD735F8CD}" destId="{B8511B7E-4F28-47D7-B2FF-E05E1B8F6CB3}" srcOrd="0" destOrd="0" presId="urn:microsoft.com/office/officeart/2005/8/layout/cycle2"/>
    <dgm:cxn modelId="{13F53306-3E46-43DD-9B72-E1C6A13D3656}" type="presOf" srcId="{99ED279E-E26C-44F4-825B-8AB3DC1DFD89}" destId="{71C2A425-3588-44A9-9F74-03E8363B98F5}" srcOrd="1" destOrd="0" presId="urn:microsoft.com/office/officeart/2005/8/layout/cycle2"/>
    <dgm:cxn modelId="{CBCF17B8-D40B-4C94-B3EF-0C33C29E51AA}" srcId="{BA5228DF-6BD5-4A0F-8077-C1E60BEB6CD8}" destId="{F1029590-A3E4-4FBA-A517-8873FD2F2A1A}" srcOrd="1" destOrd="0" parTransId="{5BC990F4-434D-4B5F-A47A-2443C1C6E09B}" sibTransId="{E4E3F91B-9C1B-498F-B8A2-56FAD735F8CD}"/>
    <dgm:cxn modelId="{9192326B-99F0-456C-A1E4-BD2384C525F4}" type="presOf" srcId="{BA5228DF-6BD5-4A0F-8077-C1E60BEB6CD8}" destId="{8FB6B2AA-E3C7-4021-879E-5568AA3EF6BA}" srcOrd="0" destOrd="0" presId="urn:microsoft.com/office/officeart/2005/8/layout/cycle2"/>
    <dgm:cxn modelId="{1F69003F-A39D-4E6B-AD48-67605B2244D7}" type="presParOf" srcId="{8FB6B2AA-E3C7-4021-879E-5568AA3EF6BA}" destId="{4A52F275-973F-41FC-9E6D-E20C23BA04D7}" srcOrd="0" destOrd="0" presId="urn:microsoft.com/office/officeart/2005/8/layout/cycle2"/>
    <dgm:cxn modelId="{653C3A2D-2F5B-4DC9-B88D-F3EF794252BB}" type="presParOf" srcId="{8FB6B2AA-E3C7-4021-879E-5568AA3EF6BA}" destId="{627E9C66-94E4-451B-B6D1-857144F8ED81}" srcOrd="1" destOrd="0" presId="urn:microsoft.com/office/officeart/2005/8/layout/cycle2"/>
    <dgm:cxn modelId="{1DA7AA26-1F0C-4AB4-A242-3DC00FCE9DD7}" type="presParOf" srcId="{627E9C66-94E4-451B-B6D1-857144F8ED81}" destId="{71C2A425-3588-44A9-9F74-03E8363B98F5}" srcOrd="0" destOrd="0" presId="urn:microsoft.com/office/officeart/2005/8/layout/cycle2"/>
    <dgm:cxn modelId="{E7AEC334-2BF9-4D50-B141-9280C50D96D1}" type="presParOf" srcId="{8FB6B2AA-E3C7-4021-879E-5568AA3EF6BA}" destId="{64638C32-E950-45F9-919E-5FB8308397B8}" srcOrd="2" destOrd="0" presId="urn:microsoft.com/office/officeart/2005/8/layout/cycle2"/>
    <dgm:cxn modelId="{D6CAF3B9-55C2-4CF3-87C6-4571DA553667}" type="presParOf" srcId="{8FB6B2AA-E3C7-4021-879E-5568AA3EF6BA}" destId="{B8511B7E-4F28-47D7-B2FF-E05E1B8F6CB3}" srcOrd="3" destOrd="0" presId="urn:microsoft.com/office/officeart/2005/8/layout/cycle2"/>
    <dgm:cxn modelId="{6B21FFF6-E89F-433A-9D48-F76D4E8616B0}" type="presParOf" srcId="{B8511B7E-4F28-47D7-B2FF-E05E1B8F6CB3}" destId="{B54220A7-62B1-40C6-BA79-1A9623EB05C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9C7B9E-1463-4BEC-BE1B-6B163DFA24A2}" type="doc">
      <dgm:prSet loTypeId="urn:microsoft.com/office/officeart/2005/8/layout/vList2" loCatId="Inbox" qsTypeId="urn:microsoft.com/office/officeart/2005/8/quickstyle/simple2" qsCatId="simple" csTypeId="urn:microsoft.com/office/officeart/2005/8/colors/accent1_1" csCatId="accent1" phldr="1"/>
      <dgm:spPr/>
      <dgm:t>
        <a:bodyPr/>
        <a:lstStyle/>
        <a:p>
          <a:endParaRPr lang="en-US"/>
        </a:p>
      </dgm:t>
    </dgm:pt>
    <dgm:pt modelId="{346F205B-1346-470C-AB33-0CE8A411F7DC}">
      <dgm:prSet/>
      <dgm:spPr/>
      <dgm:t>
        <a:bodyPr/>
        <a:lstStyle/>
        <a:p>
          <a:r>
            <a:rPr lang="en-US" dirty="0"/>
            <a:t>First, you must determine which type of application you will submit: Exempt, Expedite, or Non-Human Subjects (NHS). </a:t>
          </a:r>
        </a:p>
      </dgm:t>
    </dgm:pt>
    <dgm:pt modelId="{010921AD-31BA-41C7-81C0-09512119F55E}" type="parTrans" cxnId="{3FA3C1E4-898E-4E24-93AD-43B0FF1E7739}">
      <dgm:prSet/>
      <dgm:spPr/>
      <dgm:t>
        <a:bodyPr/>
        <a:lstStyle/>
        <a:p>
          <a:endParaRPr lang="en-US"/>
        </a:p>
      </dgm:t>
    </dgm:pt>
    <dgm:pt modelId="{FE3BB449-E31D-4300-9705-7D363A086C1F}" type="sibTrans" cxnId="{3FA3C1E4-898E-4E24-93AD-43B0FF1E7739}">
      <dgm:prSet/>
      <dgm:spPr/>
      <dgm:t>
        <a:bodyPr/>
        <a:lstStyle/>
        <a:p>
          <a:endParaRPr lang="en-US"/>
        </a:p>
      </dgm:t>
    </dgm:pt>
    <dgm:pt modelId="{AEA4BDAC-1E40-4921-87C8-45406883DE1E}">
      <dgm:prSet/>
      <dgm:spPr/>
      <dgm:t>
        <a:bodyPr/>
        <a:lstStyle/>
        <a:p>
          <a:r>
            <a:rPr lang="en-US" dirty="0"/>
            <a:t>The most common applications are Exempt and Expedited.</a:t>
          </a:r>
        </a:p>
        <a:p>
          <a:r>
            <a:rPr lang="en-US" dirty="0"/>
            <a:t>See the Exempt Expedited Decision Tree (handout 1). </a:t>
          </a:r>
        </a:p>
        <a:p>
          <a:r>
            <a:rPr lang="en-US" i="1" u="sng" dirty="0"/>
            <a:t>For any NHS research please reach out to the IRB and ask for NHS Review form.  Further guidance will be provided to you. Approval time is rather quickly for these type of studies (1-3 days).</a:t>
          </a:r>
          <a:endParaRPr lang="en-US" dirty="0"/>
        </a:p>
      </dgm:t>
    </dgm:pt>
    <dgm:pt modelId="{0FD481F6-8018-49C9-9C1A-AEF8CE3954BB}" type="parTrans" cxnId="{4A8CDA4F-349B-46EA-9F54-2B5E6E3312F6}">
      <dgm:prSet/>
      <dgm:spPr/>
      <dgm:t>
        <a:bodyPr/>
        <a:lstStyle/>
        <a:p>
          <a:endParaRPr lang="en-US"/>
        </a:p>
      </dgm:t>
    </dgm:pt>
    <dgm:pt modelId="{8546885E-65FF-4873-981E-129859261D72}" type="sibTrans" cxnId="{4A8CDA4F-349B-46EA-9F54-2B5E6E3312F6}">
      <dgm:prSet/>
      <dgm:spPr/>
      <dgm:t>
        <a:bodyPr/>
        <a:lstStyle/>
        <a:p>
          <a:endParaRPr lang="en-US"/>
        </a:p>
      </dgm:t>
    </dgm:pt>
    <dgm:pt modelId="{C91A173D-2863-4E53-B6AF-6C3DD5782194}">
      <dgm:prSet/>
      <dgm:spPr/>
      <dgm:t>
        <a:bodyPr/>
        <a:lstStyle/>
        <a:p>
          <a:r>
            <a:rPr lang="en-US" dirty="0"/>
            <a:t>The IRB Board will help to route any Expedited protocols that actually require Full Review after your initial submission; or if you consulted with the IRB prior to submission, we will let you know during the submission process.</a:t>
          </a:r>
        </a:p>
      </dgm:t>
    </dgm:pt>
    <dgm:pt modelId="{9419D007-F202-4B0F-BE91-B3A42192DD9E}" type="parTrans" cxnId="{C2C4CC5D-63F2-4F47-AB5A-7A1D6C2C02C7}">
      <dgm:prSet/>
      <dgm:spPr/>
      <dgm:t>
        <a:bodyPr/>
        <a:lstStyle/>
        <a:p>
          <a:endParaRPr lang="en-US"/>
        </a:p>
      </dgm:t>
    </dgm:pt>
    <dgm:pt modelId="{F590962D-6CE9-4EE1-9F5C-D67E8740A751}" type="sibTrans" cxnId="{C2C4CC5D-63F2-4F47-AB5A-7A1D6C2C02C7}">
      <dgm:prSet/>
      <dgm:spPr/>
      <dgm:t>
        <a:bodyPr/>
        <a:lstStyle/>
        <a:p>
          <a:endParaRPr lang="en-US"/>
        </a:p>
      </dgm:t>
    </dgm:pt>
    <dgm:pt modelId="{3990E91C-1036-45A1-80FE-C3464553AD38}" type="pres">
      <dgm:prSet presAssocID="{3F9C7B9E-1463-4BEC-BE1B-6B163DFA24A2}" presName="linear" presStyleCnt="0">
        <dgm:presLayoutVars>
          <dgm:animLvl val="lvl"/>
          <dgm:resizeHandles val="exact"/>
        </dgm:presLayoutVars>
      </dgm:prSet>
      <dgm:spPr/>
      <dgm:t>
        <a:bodyPr/>
        <a:lstStyle/>
        <a:p>
          <a:endParaRPr lang="en-US"/>
        </a:p>
      </dgm:t>
    </dgm:pt>
    <dgm:pt modelId="{3E44E091-FB18-41C5-816B-DAD19F999FBA}" type="pres">
      <dgm:prSet presAssocID="{346F205B-1346-470C-AB33-0CE8A411F7DC}" presName="parentText" presStyleLbl="node1" presStyleIdx="0" presStyleCnt="3">
        <dgm:presLayoutVars>
          <dgm:chMax val="0"/>
          <dgm:bulletEnabled val="1"/>
        </dgm:presLayoutVars>
      </dgm:prSet>
      <dgm:spPr/>
      <dgm:t>
        <a:bodyPr/>
        <a:lstStyle/>
        <a:p>
          <a:endParaRPr lang="en-US"/>
        </a:p>
      </dgm:t>
    </dgm:pt>
    <dgm:pt modelId="{16D5EE23-AA0C-4032-AD7A-4B0A2BE1B142}" type="pres">
      <dgm:prSet presAssocID="{FE3BB449-E31D-4300-9705-7D363A086C1F}" presName="spacer" presStyleCnt="0"/>
      <dgm:spPr/>
    </dgm:pt>
    <dgm:pt modelId="{F3F4CFD3-C8E0-401A-ACB8-747B8461B090}" type="pres">
      <dgm:prSet presAssocID="{AEA4BDAC-1E40-4921-87C8-45406883DE1E}" presName="parentText" presStyleLbl="node1" presStyleIdx="1" presStyleCnt="3">
        <dgm:presLayoutVars>
          <dgm:chMax val="0"/>
          <dgm:bulletEnabled val="1"/>
        </dgm:presLayoutVars>
      </dgm:prSet>
      <dgm:spPr/>
      <dgm:t>
        <a:bodyPr/>
        <a:lstStyle/>
        <a:p>
          <a:endParaRPr lang="en-US"/>
        </a:p>
      </dgm:t>
    </dgm:pt>
    <dgm:pt modelId="{D9945FB0-BE0A-477A-AC0F-F02E3D0132DD}" type="pres">
      <dgm:prSet presAssocID="{8546885E-65FF-4873-981E-129859261D72}" presName="spacer" presStyleCnt="0"/>
      <dgm:spPr/>
    </dgm:pt>
    <dgm:pt modelId="{6FD0E7DC-BA47-4E75-B2B9-3E8B9B76FEF0}" type="pres">
      <dgm:prSet presAssocID="{C91A173D-2863-4E53-B6AF-6C3DD5782194}" presName="parentText" presStyleLbl="node1" presStyleIdx="2" presStyleCnt="3">
        <dgm:presLayoutVars>
          <dgm:chMax val="0"/>
          <dgm:bulletEnabled val="1"/>
        </dgm:presLayoutVars>
      </dgm:prSet>
      <dgm:spPr/>
      <dgm:t>
        <a:bodyPr/>
        <a:lstStyle/>
        <a:p>
          <a:endParaRPr lang="en-US"/>
        </a:p>
      </dgm:t>
    </dgm:pt>
  </dgm:ptLst>
  <dgm:cxnLst>
    <dgm:cxn modelId="{66DE3712-2BD2-4AD0-A249-CC814D856A98}" type="presOf" srcId="{C91A173D-2863-4E53-B6AF-6C3DD5782194}" destId="{6FD0E7DC-BA47-4E75-B2B9-3E8B9B76FEF0}" srcOrd="0" destOrd="0" presId="urn:microsoft.com/office/officeart/2005/8/layout/vList2"/>
    <dgm:cxn modelId="{213A85B5-620E-4450-983F-7577ADA62C83}" type="presOf" srcId="{3F9C7B9E-1463-4BEC-BE1B-6B163DFA24A2}" destId="{3990E91C-1036-45A1-80FE-C3464553AD38}" srcOrd="0" destOrd="0" presId="urn:microsoft.com/office/officeart/2005/8/layout/vList2"/>
    <dgm:cxn modelId="{F99B0D62-D250-4B2F-B9FB-C73AFFB13351}" type="presOf" srcId="{346F205B-1346-470C-AB33-0CE8A411F7DC}" destId="{3E44E091-FB18-41C5-816B-DAD19F999FBA}" srcOrd="0" destOrd="0" presId="urn:microsoft.com/office/officeart/2005/8/layout/vList2"/>
    <dgm:cxn modelId="{4A8CDA4F-349B-46EA-9F54-2B5E6E3312F6}" srcId="{3F9C7B9E-1463-4BEC-BE1B-6B163DFA24A2}" destId="{AEA4BDAC-1E40-4921-87C8-45406883DE1E}" srcOrd="1" destOrd="0" parTransId="{0FD481F6-8018-49C9-9C1A-AEF8CE3954BB}" sibTransId="{8546885E-65FF-4873-981E-129859261D72}"/>
    <dgm:cxn modelId="{3FA3C1E4-898E-4E24-93AD-43B0FF1E7739}" srcId="{3F9C7B9E-1463-4BEC-BE1B-6B163DFA24A2}" destId="{346F205B-1346-470C-AB33-0CE8A411F7DC}" srcOrd="0" destOrd="0" parTransId="{010921AD-31BA-41C7-81C0-09512119F55E}" sibTransId="{FE3BB449-E31D-4300-9705-7D363A086C1F}"/>
    <dgm:cxn modelId="{C2C4CC5D-63F2-4F47-AB5A-7A1D6C2C02C7}" srcId="{3F9C7B9E-1463-4BEC-BE1B-6B163DFA24A2}" destId="{C91A173D-2863-4E53-B6AF-6C3DD5782194}" srcOrd="2" destOrd="0" parTransId="{9419D007-F202-4B0F-BE91-B3A42192DD9E}" sibTransId="{F590962D-6CE9-4EE1-9F5C-D67E8740A751}"/>
    <dgm:cxn modelId="{758012FD-9084-4084-ACB2-1F6CDB4DF92C}" type="presOf" srcId="{AEA4BDAC-1E40-4921-87C8-45406883DE1E}" destId="{F3F4CFD3-C8E0-401A-ACB8-747B8461B090}" srcOrd="0" destOrd="0" presId="urn:microsoft.com/office/officeart/2005/8/layout/vList2"/>
    <dgm:cxn modelId="{62268E00-0FD3-47E7-8AF1-EC7F5C274023}" type="presParOf" srcId="{3990E91C-1036-45A1-80FE-C3464553AD38}" destId="{3E44E091-FB18-41C5-816B-DAD19F999FBA}" srcOrd="0" destOrd="0" presId="urn:microsoft.com/office/officeart/2005/8/layout/vList2"/>
    <dgm:cxn modelId="{D873EE86-08F5-4748-9A79-E1D606385865}" type="presParOf" srcId="{3990E91C-1036-45A1-80FE-C3464553AD38}" destId="{16D5EE23-AA0C-4032-AD7A-4B0A2BE1B142}" srcOrd="1" destOrd="0" presId="urn:microsoft.com/office/officeart/2005/8/layout/vList2"/>
    <dgm:cxn modelId="{E6689DC3-5ECF-4BE9-BA1C-C668BDB9B97E}" type="presParOf" srcId="{3990E91C-1036-45A1-80FE-C3464553AD38}" destId="{F3F4CFD3-C8E0-401A-ACB8-747B8461B090}" srcOrd="2" destOrd="0" presId="urn:microsoft.com/office/officeart/2005/8/layout/vList2"/>
    <dgm:cxn modelId="{2544D807-5C15-4B20-A958-3453F532DB63}" type="presParOf" srcId="{3990E91C-1036-45A1-80FE-C3464553AD38}" destId="{D9945FB0-BE0A-477A-AC0F-F02E3D0132DD}" srcOrd="3" destOrd="0" presId="urn:microsoft.com/office/officeart/2005/8/layout/vList2"/>
    <dgm:cxn modelId="{2E99A4BE-F01F-464B-AA41-16006D9E8B5E}" type="presParOf" srcId="{3990E91C-1036-45A1-80FE-C3464553AD38}" destId="{6FD0E7DC-BA47-4E75-B2B9-3E8B9B76FEF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5952D2-7D6E-4416-8F39-80FC8BFBA28F}" type="doc">
      <dgm:prSet loTypeId="urn:microsoft.com/office/officeart/2008/layout/LinedList" loCatId="Inbox" qsTypeId="urn:microsoft.com/office/officeart/2005/8/quickstyle/simple1" qsCatId="simple" csTypeId="urn:microsoft.com/office/officeart/2005/8/colors/accent2_4" csCatId="accent2" phldr="1"/>
      <dgm:spPr/>
      <dgm:t>
        <a:bodyPr/>
        <a:lstStyle/>
        <a:p>
          <a:endParaRPr lang="en-US"/>
        </a:p>
      </dgm:t>
    </dgm:pt>
    <dgm:pt modelId="{BA79B930-8172-4366-BDC6-26105A0C96E9}">
      <dgm:prSet custT="1"/>
      <dgm:spPr/>
      <dgm:t>
        <a:bodyPr/>
        <a:lstStyle/>
        <a:p>
          <a:r>
            <a:rPr lang="en-US" sz="2400" dirty="0"/>
            <a:t>Training is required for all faculty, staff, and students.</a:t>
          </a:r>
        </a:p>
        <a:p>
          <a:r>
            <a:rPr lang="en-US" sz="2400" dirty="0"/>
            <a:t>Proof of completion is required to submit your IRB application.</a:t>
          </a:r>
        </a:p>
        <a:p>
          <a:r>
            <a:rPr lang="en-US" sz="2400" dirty="0"/>
            <a:t>Update training every 3 years.</a:t>
          </a:r>
        </a:p>
      </dgm:t>
    </dgm:pt>
    <dgm:pt modelId="{2D871255-FE8A-4F0A-8D59-162F627CBA6A}" type="parTrans" cxnId="{87E19ECA-F587-4527-95FD-F526C82F6331}">
      <dgm:prSet/>
      <dgm:spPr/>
      <dgm:t>
        <a:bodyPr/>
        <a:lstStyle/>
        <a:p>
          <a:endParaRPr lang="en-US"/>
        </a:p>
      </dgm:t>
    </dgm:pt>
    <dgm:pt modelId="{E74AB2AA-6D42-4D51-9872-3F15292BB206}" type="sibTrans" cxnId="{87E19ECA-F587-4527-95FD-F526C82F6331}">
      <dgm:prSet/>
      <dgm:spPr/>
      <dgm:t>
        <a:bodyPr/>
        <a:lstStyle/>
        <a:p>
          <a:endParaRPr lang="en-US"/>
        </a:p>
      </dgm:t>
    </dgm:pt>
    <dgm:pt modelId="{5E6472F4-6716-4863-A007-0E3D58931B8A}">
      <dgm:prSet/>
      <dgm:spPr/>
      <dgm:t>
        <a:bodyPr/>
        <a:lstStyle/>
        <a:p>
          <a:r>
            <a:rPr lang="en-US" dirty="0"/>
            <a:t>Go to </a:t>
          </a:r>
          <a:r>
            <a:rPr lang="en-US" dirty="0">
              <a:hlinkClick xmlns:r="http://schemas.openxmlformats.org/officeDocument/2006/relationships" r:id="rId1"/>
            </a:rPr>
            <a:t>https://www.citiprogram.org</a:t>
          </a:r>
          <a:r>
            <a:rPr lang="en-US" dirty="0"/>
            <a:t> </a:t>
          </a:r>
        </a:p>
      </dgm:t>
    </dgm:pt>
    <dgm:pt modelId="{5BA88787-5DE6-4B05-8B3E-FB6B315B2929}" type="parTrans" cxnId="{A56C44B9-7D6B-4CF7-AB48-4B4B60ED5C23}">
      <dgm:prSet/>
      <dgm:spPr/>
      <dgm:t>
        <a:bodyPr/>
        <a:lstStyle/>
        <a:p>
          <a:endParaRPr lang="en-US"/>
        </a:p>
      </dgm:t>
    </dgm:pt>
    <dgm:pt modelId="{56751DDC-FC9E-42A9-A5DF-013723997CA6}" type="sibTrans" cxnId="{A56C44B9-7D6B-4CF7-AB48-4B4B60ED5C23}">
      <dgm:prSet/>
      <dgm:spPr/>
      <dgm:t>
        <a:bodyPr/>
        <a:lstStyle/>
        <a:p>
          <a:endParaRPr lang="en-US"/>
        </a:p>
      </dgm:t>
    </dgm:pt>
    <dgm:pt modelId="{426EFC0C-403A-4715-8F5B-8308B12D22FB}">
      <dgm:prSet/>
      <dgm:spPr/>
      <dgm:t>
        <a:bodyPr/>
        <a:lstStyle/>
        <a:p>
          <a:r>
            <a:rPr lang="en-US" dirty="0"/>
            <a:t>Special human subjects training pathways in CITI</a:t>
          </a:r>
        </a:p>
      </dgm:t>
    </dgm:pt>
    <dgm:pt modelId="{080AEB45-9B75-4A1F-9CA8-48155ECD5C8A}" type="parTrans" cxnId="{7B15FF73-0DDD-4BAD-821C-A8EE544BCA0E}">
      <dgm:prSet/>
      <dgm:spPr/>
      <dgm:t>
        <a:bodyPr/>
        <a:lstStyle/>
        <a:p>
          <a:endParaRPr lang="en-US"/>
        </a:p>
      </dgm:t>
    </dgm:pt>
    <dgm:pt modelId="{6450F5D2-D9CC-4632-9FE1-90C66CEC5595}" type="sibTrans" cxnId="{7B15FF73-0DDD-4BAD-821C-A8EE544BCA0E}">
      <dgm:prSet/>
      <dgm:spPr/>
      <dgm:t>
        <a:bodyPr/>
        <a:lstStyle/>
        <a:p>
          <a:endParaRPr lang="en-US"/>
        </a:p>
      </dgm:t>
    </dgm:pt>
    <dgm:pt modelId="{FFABF98B-3664-4A48-AD19-F6291ABBC1C0}">
      <dgm:prSet/>
      <dgm:spPr/>
      <dgm:t>
        <a:bodyPr/>
        <a:lstStyle/>
        <a:p>
          <a:r>
            <a:rPr lang="en-US" dirty="0"/>
            <a:t>· GSEP Education Students</a:t>
          </a:r>
        </a:p>
      </dgm:t>
    </dgm:pt>
    <dgm:pt modelId="{A711C51E-CE02-433C-AB07-399D54BFF661}" type="parTrans" cxnId="{317A8C54-0887-4199-9217-322335243A17}">
      <dgm:prSet/>
      <dgm:spPr/>
      <dgm:t>
        <a:bodyPr/>
        <a:lstStyle/>
        <a:p>
          <a:endParaRPr lang="en-US"/>
        </a:p>
      </dgm:t>
    </dgm:pt>
    <dgm:pt modelId="{463EE461-1181-4123-BEAA-0767B031FACA}" type="sibTrans" cxnId="{317A8C54-0887-4199-9217-322335243A17}">
      <dgm:prSet/>
      <dgm:spPr/>
      <dgm:t>
        <a:bodyPr/>
        <a:lstStyle/>
        <a:p>
          <a:endParaRPr lang="en-US"/>
        </a:p>
      </dgm:t>
    </dgm:pt>
    <dgm:pt modelId="{63A3B423-123F-4C78-A036-700A58519EEA}">
      <dgm:prSet/>
      <dgm:spPr/>
      <dgm:t>
        <a:bodyPr/>
        <a:lstStyle/>
        <a:p>
          <a:r>
            <a:rPr lang="en-US" dirty="0"/>
            <a:t>· Faculty/Staff </a:t>
          </a:r>
        </a:p>
      </dgm:t>
    </dgm:pt>
    <dgm:pt modelId="{B8A04D96-57A6-493E-B445-6A2234BC896F}" type="parTrans" cxnId="{D8DC1EF6-6F41-4249-B387-84871C9A923F}">
      <dgm:prSet/>
      <dgm:spPr/>
      <dgm:t>
        <a:bodyPr/>
        <a:lstStyle/>
        <a:p>
          <a:endParaRPr lang="en-US"/>
        </a:p>
      </dgm:t>
    </dgm:pt>
    <dgm:pt modelId="{CEE4174F-53EB-43C5-8128-79591024145A}" type="sibTrans" cxnId="{D8DC1EF6-6F41-4249-B387-84871C9A923F}">
      <dgm:prSet/>
      <dgm:spPr/>
      <dgm:t>
        <a:bodyPr/>
        <a:lstStyle/>
        <a:p>
          <a:endParaRPr lang="en-US"/>
        </a:p>
      </dgm:t>
    </dgm:pt>
    <dgm:pt modelId="{9205CAF9-1708-422B-9B81-35F27C12BE9A}">
      <dgm:prSet/>
      <dgm:spPr/>
      <dgm:t>
        <a:bodyPr/>
        <a:lstStyle/>
        <a:p>
          <a:r>
            <a:rPr lang="en-US" dirty="0"/>
            <a:t>· MSOD</a:t>
          </a:r>
        </a:p>
      </dgm:t>
    </dgm:pt>
    <dgm:pt modelId="{329CDF40-9236-4F45-B16A-4B4DA51EFDAE}" type="parTrans" cxnId="{68999775-1781-457D-BF02-9507A09C0AA7}">
      <dgm:prSet/>
      <dgm:spPr/>
      <dgm:t>
        <a:bodyPr/>
        <a:lstStyle/>
        <a:p>
          <a:endParaRPr lang="en-US"/>
        </a:p>
      </dgm:t>
    </dgm:pt>
    <dgm:pt modelId="{16D3809D-9847-42B2-8B33-A9730E526F5A}" type="sibTrans" cxnId="{68999775-1781-457D-BF02-9507A09C0AA7}">
      <dgm:prSet/>
      <dgm:spPr/>
      <dgm:t>
        <a:bodyPr/>
        <a:lstStyle/>
        <a:p>
          <a:endParaRPr lang="en-US"/>
        </a:p>
      </dgm:t>
    </dgm:pt>
    <dgm:pt modelId="{FFD945E3-64C7-4F4A-B77C-9782ACDA06F1}">
      <dgm:prSet/>
      <dgm:spPr/>
      <dgm:t>
        <a:bodyPr/>
        <a:lstStyle/>
        <a:p>
          <a:r>
            <a:rPr lang="en-US" dirty="0"/>
            <a:t>· GSEP Psychology Students</a:t>
          </a:r>
        </a:p>
      </dgm:t>
    </dgm:pt>
    <dgm:pt modelId="{DCE2574B-AF19-4BE1-B82E-5D77DD3DC853}" type="parTrans" cxnId="{A29FB814-43FD-4AA7-A63C-3CD17E895519}">
      <dgm:prSet/>
      <dgm:spPr/>
      <dgm:t>
        <a:bodyPr/>
        <a:lstStyle/>
        <a:p>
          <a:endParaRPr lang="en-US"/>
        </a:p>
      </dgm:t>
    </dgm:pt>
    <dgm:pt modelId="{8226D8EC-6393-4D9A-A9B7-1164990926A8}" type="sibTrans" cxnId="{A29FB814-43FD-4AA7-A63C-3CD17E895519}">
      <dgm:prSet/>
      <dgm:spPr/>
      <dgm:t>
        <a:bodyPr/>
        <a:lstStyle/>
        <a:p>
          <a:endParaRPr lang="en-US"/>
        </a:p>
      </dgm:t>
    </dgm:pt>
    <dgm:pt modelId="{6F81A2DC-58C7-4EE8-80B2-25E5DC92DD90}">
      <dgm:prSet/>
      <dgm:spPr/>
      <dgm:t>
        <a:bodyPr/>
        <a:lstStyle/>
        <a:p>
          <a:r>
            <a:rPr lang="en-US" dirty="0"/>
            <a:t>· Business/Public Policy/Law Students</a:t>
          </a:r>
        </a:p>
      </dgm:t>
    </dgm:pt>
    <dgm:pt modelId="{C5C373B8-091E-43C3-8A63-371B3EE6E3E6}" type="parTrans" cxnId="{FD569680-87F4-4921-9F0C-A838AA8EC260}">
      <dgm:prSet/>
      <dgm:spPr/>
      <dgm:t>
        <a:bodyPr/>
        <a:lstStyle/>
        <a:p>
          <a:endParaRPr lang="en-US"/>
        </a:p>
      </dgm:t>
    </dgm:pt>
    <dgm:pt modelId="{DA9322F5-6DDE-4A7C-957B-6B53BB2ACD5D}" type="sibTrans" cxnId="{FD569680-87F4-4921-9F0C-A838AA8EC260}">
      <dgm:prSet/>
      <dgm:spPr/>
      <dgm:t>
        <a:bodyPr/>
        <a:lstStyle/>
        <a:p>
          <a:endParaRPr lang="en-US"/>
        </a:p>
      </dgm:t>
    </dgm:pt>
    <dgm:pt modelId="{05C0E8F2-EB5D-4D5C-BEE9-FDA07E1DDDD4}" type="pres">
      <dgm:prSet presAssocID="{695952D2-7D6E-4416-8F39-80FC8BFBA28F}" presName="vert0" presStyleCnt="0">
        <dgm:presLayoutVars>
          <dgm:dir/>
          <dgm:animOne val="branch"/>
          <dgm:animLvl val="lvl"/>
        </dgm:presLayoutVars>
      </dgm:prSet>
      <dgm:spPr/>
      <dgm:t>
        <a:bodyPr/>
        <a:lstStyle/>
        <a:p>
          <a:endParaRPr lang="en-US"/>
        </a:p>
      </dgm:t>
    </dgm:pt>
    <dgm:pt modelId="{BFBBD05E-4662-433A-AC96-85C3E592D695}" type="pres">
      <dgm:prSet presAssocID="{BA79B930-8172-4366-BDC6-26105A0C96E9}" presName="thickLine" presStyleLbl="alignNode1" presStyleIdx="0" presStyleCnt="8"/>
      <dgm:spPr/>
    </dgm:pt>
    <dgm:pt modelId="{BA81DECD-B90B-4C00-9DBF-38939E68B809}" type="pres">
      <dgm:prSet presAssocID="{BA79B930-8172-4366-BDC6-26105A0C96E9}" presName="horz1" presStyleCnt="0"/>
      <dgm:spPr/>
    </dgm:pt>
    <dgm:pt modelId="{781C8C45-B00A-4150-99C6-5495FC6C403C}" type="pres">
      <dgm:prSet presAssocID="{BA79B930-8172-4366-BDC6-26105A0C96E9}" presName="tx1" presStyleLbl="revTx" presStyleIdx="0" presStyleCnt="8" custScaleY="248300"/>
      <dgm:spPr/>
      <dgm:t>
        <a:bodyPr/>
        <a:lstStyle/>
        <a:p>
          <a:endParaRPr lang="en-US"/>
        </a:p>
      </dgm:t>
    </dgm:pt>
    <dgm:pt modelId="{E3D1E0D8-8A64-4CA4-89AD-6AEB36A4202B}" type="pres">
      <dgm:prSet presAssocID="{BA79B930-8172-4366-BDC6-26105A0C96E9}" presName="vert1" presStyleCnt="0"/>
      <dgm:spPr/>
    </dgm:pt>
    <dgm:pt modelId="{18907F20-214C-43ED-AF80-D03B96C48446}" type="pres">
      <dgm:prSet presAssocID="{5E6472F4-6716-4863-A007-0E3D58931B8A}" presName="thickLine" presStyleLbl="alignNode1" presStyleIdx="1" presStyleCnt="8"/>
      <dgm:spPr/>
    </dgm:pt>
    <dgm:pt modelId="{FD22691F-CABD-40A0-80C5-AB9E11E80FB9}" type="pres">
      <dgm:prSet presAssocID="{5E6472F4-6716-4863-A007-0E3D58931B8A}" presName="horz1" presStyleCnt="0"/>
      <dgm:spPr/>
    </dgm:pt>
    <dgm:pt modelId="{1C06638A-B901-4D24-859B-EE5DD0BF0DC3}" type="pres">
      <dgm:prSet presAssocID="{5E6472F4-6716-4863-A007-0E3D58931B8A}" presName="tx1" presStyleLbl="revTx" presStyleIdx="1" presStyleCnt="8"/>
      <dgm:spPr/>
      <dgm:t>
        <a:bodyPr/>
        <a:lstStyle/>
        <a:p>
          <a:endParaRPr lang="en-US"/>
        </a:p>
      </dgm:t>
    </dgm:pt>
    <dgm:pt modelId="{0CA31290-0AD8-4D1A-9ADA-8F8C8081E7A6}" type="pres">
      <dgm:prSet presAssocID="{5E6472F4-6716-4863-A007-0E3D58931B8A}" presName="vert1" presStyleCnt="0"/>
      <dgm:spPr/>
    </dgm:pt>
    <dgm:pt modelId="{CC9D5A01-B8E8-4E58-A887-5BC176972D75}" type="pres">
      <dgm:prSet presAssocID="{426EFC0C-403A-4715-8F5B-8308B12D22FB}" presName="thickLine" presStyleLbl="alignNode1" presStyleIdx="2" presStyleCnt="8"/>
      <dgm:spPr/>
    </dgm:pt>
    <dgm:pt modelId="{1D6B6824-8087-48F4-882C-154FD9B6C144}" type="pres">
      <dgm:prSet presAssocID="{426EFC0C-403A-4715-8F5B-8308B12D22FB}" presName="horz1" presStyleCnt="0"/>
      <dgm:spPr/>
    </dgm:pt>
    <dgm:pt modelId="{87360F1D-FE5B-4F84-AF80-75A785DCA88E}" type="pres">
      <dgm:prSet presAssocID="{426EFC0C-403A-4715-8F5B-8308B12D22FB}" presName="tx1" presStyleLbl="revTx" presStyleIdx="2" presStyleCnt="8"/>
      <dgm:spPr/>
      <dgm:t>
        <a:bodyPr/>
        <a:lstStyle/>
        <a:p>
          <a:endParaRPr lang="en-US"/>
        </a:p>
      </dgm:t>
    </dgm:pt>
    <dgm:pt modelId="{3DAC222C-8215-4336-A3A6-602E0F87D395}" type="pres">
      <dgm:prSet presAssocID="{426EFC0C-403A-4715-8F5B-8308B12D22FB}" presName="vert1" presStyleCnt="0"/>
      <dgm:spPr/>
    </dgm:pt>
    <dgm:pt modelId="{A82CDFD4-9386-421E-9B26-B8E3E1506F0E}" type="pres">
      <dgm:prSet presAssocID="{FFABF98B-3664-4A48-AD19-F6291ABBC1C0}" presName="thickLine" presStyleLbl="alignNode1" presStyleIdx="3" presStyleCnt="8"/>
      <dgm:spPr/>
    </dgm:pt>
    <dgm:pt modelId="{F5D4AD35-365C-4B9D-AEB0-E069139E9E43}" type="pres">
      <dgm:prSet presAssocID="{FFABF98B-3664-4A48-AD19-F6291ABBC1C0}" presName="horz1" presStyleCnt="0"/>
      <dgm:spPr/>
    </dgm:pt>
    <dgm:pt modelId="{E14C4F84-25B6-4375-B839-2941EE8BA8B0}" type="pres">
      <dgm:prSet presAssocID="{FFABF98B-3664-4A48-AD19-F6291ABBC1C0}" presName="tx1" presStyleLbl="revTx" presStyleIdx="3" presStyleCnt="8"/>
      <dgm:spPr/>
      <dgm:t>
        <a:bodyPr/>
        <a:lstStyle/>
        <a:p>
          <a:endParaRPr lang="en-US"/>
        </a:p>
      </dgm:t>
    </dgm:pt>
    <dgm:pt modelId="{C62EA074-2509-4308-AAD2-B5817F096DD4}" type="pres">
      <dgm:prSet presAssocID="{FFABF98B-3664-4A48-AD19-F6291ABBC1C0}" presName="vert1" presStyleCnt="0"/>
      <dgm:spPr/>
    </dgm:pt>
    <dgm:pt modelId="{A6D8D04A-738E-4FD4-BA11-A4E959BF77CA}" type="pres">
      <dgm:prSet presAssocID="{63A3B423-123F-4C78-A036-700A58519EEA}" presName="thickLine" presStyleLbl="alignNode1" presStyleIdx="4" presStyleCnt="8"/>
      <dgm:spPr/>
    </dgm:pt>
    <dgm:pt modelId="{8FB69287-2074-4954-8872-21D78F010DBA}" type="pres">
      <dgm:prSet presAssocID="{63A3B423-123F-4C78-A036-700A58519EEA}" presName="horz1" presStyleCnt="0"/>
      <dgm:spPr/>
    </dgm:pt>
    <dgm:pt modelId="{FCBF622F-6C10-430C-9F56-FC7372FBD7CB}" type="pres">
      <dgm:prSet presAssocID="{63A3B423-123F-4C78-A036-700A58519EEA}" presName="tx1" presStyleLbl="revTx" presStyleIdx="4" presStyleCnt="8"/>
      <dgm:spPr/>
      <dgm:t>
        <a:bodyPr/>
        <a:lstStyle/>
        <a:p>
          <a:endParaRPr lang="en-US"/>
        </a:p>
      </dgm:t>
    </dgm:pt>
    <dgm:pt modelId="{89843294-7323-43FC-9891-0AD0F5BB4EE1}" type="pres">
      <dgm:prSet presAssocID="{63A3B423-123F-4C78-A036-700A58519EEA}" presName="vert1" presStyleCnt="0"/>
      <dgm:spPr/>
    </dgm:pt>
    <dgm:pt modelId="{5EAE5CD9-5CC9-45AB-9171-162B19043313}" type="pres">
      <dgm:prSet presAssocID="{9205CAF9-1708-422B-9B81-35F27C12BE9A}" presName="thickLine" presStyleLbl="alignNode1" presStyleIdx="5" presStyleCnt="8"/>
      <dgm:spPr/>
    </dgm:pt>
    <dgm:pt modelId="{B26969F8-3280-49F4-8BAB-68B19E923952}" type="pres">
      <dgm:prSet presAssocID="{9205CAF9-1708-422B-9B81-35F27C12BE9A}" presName="horz1" presStyleCnt="0"/>
      <dgm:spPr/>
    </dgm:pt>
    <dgm:pt modelId="{7A542478-57E2-4CB7-B8B9-690C9649FC3A}" type="pres">
      <dgm:prSet presAssocID="{9205CAF9-1708-422B-9B81-35F27C12BE9A}" presName="tx1" presStyleLbl="revTx" presStyleIdx="5" presStyleCnt="8"/>
      <dgm:spPr/>
      <dgm:t>
        <a:bodyPr/>
        <a:lstStyle/>
        <a:p>
          <a:endParaRPr lang="en-US"/>
        </a:p>
      </dgm:t>
    </dgm:pt>
    <dgm:pt modelId="{AD223A34-8169-451D-90D4-C2A167958F82}" type="pres">
      <dgm:prSet presAssocID="{9205CAF9-1708-422B-9B81-35F27C12BE9A}" presName="vert1" presStyleCnt="0"/>
      <dgm:spPr/>
    </dgm:pt>
    <dgm:pt modelId="{9FA6A3CD-CCBC-47D2-91D9-9F5E4272DAC1}" type="pres">
      <dgm:prSet presAssocID="{FFD945E3-64C7-4F4A-B77C-9782ACDA06F1}" presName="thickLine" presStyleLbl="alignNode1" presStyleIdx="6" presStyleCnt="8"/>
      <dgm:spPr/>
    </dgm:pt>
    <dgm:pt modelId="{368B8DF4-8EA6-4D0C-BECE-6B3783CBFA28}" type="pres">
      <dgm:prSet presAssocID="{FFD945E3-64C7-4F4A-B77C-9782ACDA06F1}" presName="horz1" presStyleCnt="0"/>
      <dgm:spPr/>
    </dgm:pt>
    <dgm:pt modelId="{C8C211DB-A0E9-413A-AAE0-7C6C034D03BA}" type="pres">
      <dgm:prSet presAssocID="{FFD945E3-64C7-4F4A-B77C-9782ACDA06F1}" presName="tx1" presStyleLbl="revTx" presStyleIdx="6" presStyleCnt="8"/>
      <dgm:spPr/>
      <dgm:t>
        <a:bodyPr/>
        <a:lstStyle/>
        <a:p>
          <a:endParaRPr lang="en-US"/>
        </a:p>
      </dgm:t>
    </dgm:pt>
    <dgm:pt modelId="{663C922A-57F7-4EC0-B2AD-704B7ECF9BB1}" type="pres">
      <dgm:prSet presAssocID="{FFD945E3-64C7-4F4A-B77C-9782ACDA06F1}" presName="vert1" presStyleCnt="0"/>
      <dgm:spPr/>
    </dgm:pt>
    <dgm:pt modelId="{FC3EB5F8-5C52-44D1-B2CD-6C8DE6A0EC6D}" type="pres">
      <dgm:prSet presAssocID="{6F81A2DC-58C7-4EE8-80B2-25E5DC92DD90}" presName="thickLine" presStyleLbl="alignNode1" presStyleIdx="7" presStyleCnt="8"/>
      <dgm:spPr/>
    </dgm:pt>
    <dgm:pt modelId="{81944B92-E2A7-41D3-B85C-EDEF9B177C2A}" type="pres">
      <dgm:prSet presAssocID="{6F81A2DC-58C7-4EE8-80B2-25E5DC92DD90}" presName="horz1" presStyleCnt="0"/>
      <dgm:spPr/>
    </dgm:pt>
    <dgm:pt modelId="{336DB20F-8022-4CDF-9205-B25168D8745F}" type="pres">
      <dgm:prSet presAssocID="{6F81A2DC-58C7-4EE8-80B2-25E5DC92DD90}" presName="tx1" presStyleLbl="revTx" presStyleIdx="7" presStyleCnt="8"/>
      <dgm:spPr/>
      <dgm:t>
        <a:bodyPr/>
        <a:lstStyle/>
        <a:p>
          <a:endParaRPr lang="en-US"/>
        </a:p>
      </dgm:t>
    </dgm:pt>
    <dgm:pt modelId="{F209651A-A5FA-4326-8B23-4272B4222E51}" type="pres">
      <dgm:prSet presAssocID="{6F81A2DC-58C7-4EE8-80B2-25E5DC92DD90}" presName="vert1" presStyleCnt="0"/>
      <dgm:spPr/>
    </dgm:pt>
  </dgm:ptLst>
  <dgm:cxnLst>
    <dgm:cxn modelId="{CD1DE4A2-E862-4744-B04D-EB2DA733405B}" type="presOf" srcId="{695952D2-7D6E-4416-8F39-80FC8BFBA28F}" destId="{05C0E8F2-EB5D-4D5C-BEE9-FDA07E1DDDD4}" srcOrd="0" destOrd="0" presId="urn:microsoft.com/office/officeart/2008/layout/LinedList"/>
    <dgm:cxn modelId="{A56C44B9-7D6B-4CF7-AB48-4B4B60ED5C23}" srcId="{695952D2-7D6E-4416-8F39-80FC8BFBA28F}" destId="{5E6472F4-6716-4863-A007-0E3D58931B8A}" srcOrd="1" destOrd="0" parTransId="{5BA88787-5DE6-4B05-8B3E-FB6B315B2929}" sibTransId="{56751DDC-FC9E-42A9-A5DF-013723997CA6}"/>
    <dgm:cxn modelId="{317A8C54-0887-4199-9217-322335243A17}" srcId="{695952D2-7D6E-4416-8F39-80FC8BFBA28F}" destId="{FFABF98B-3664-4A48-AD19-F6291ABBC1C0}" srcOrd="3" destOrd="0" parTransId="{A711C51E-CE02-433C-AB07-399D54BFF661}" sibTransId="{463EE461-1181-4123-BEAA-0767B031FACA}"/>
    <dgm:cxn modelId="{97CE0A52-5EEF-4908-8422-6AE327C48E8A}" type="presOf" srcId="{BA79B930-8172-4366-BDC6-26105A0C96E9}" destId="{781C8C45-B00A-4150-99C6-5495FC6C403C}" srcOrd="0" destOrd="0" presId="urn:microsoft.com/office/officeart/2008/layout/LinedList"/>
    <dgm:cxn modelId="{D2688D42-C913-4F63-B695-060AE7A5F402}" type="presOf" srcId="{63A3B423-123F-4C78-A036-700A58519EEA}" destId="{FCBF622F-6C10-430C-9F56-FC7372FBD7CB}" srcOrd="0" destOrd="0" presId="urn:microsoft.com/office/officeart/2008/layout/LinedList"/>
    <dgm:cxn modelId="{87E19ECA-F587-4527-95FD-F526C82F6331}" srcId="{695952D2-7D6E-4416-8F39-80FC8BFBA28F}" destId="{BA79B930-8172-4366-BDC6-26105A0C96E9}" srcOrd="0" destOrd="0" parTransId="{2D871255-FE8A-4F0A-8D59-162F627CBA6A}" sibTransId="{E74AB2AA-6D42-4D51-9872-3F15292BB206}"/>
    <dgm:cxn modelId="{D8DC1EF6-6F41-4249-B387-84871C9A923F}" srcId="{695952D2-7D6E-4416-8F39-80FC8BFBA28F}" destId="{63A3B423-123F-4C78-A036-700A58519EEA}" srcOrd="4" destOrd="0" parTransId="{B8A04D96-57A6-493E-B445-6A2234BC896F}" sibTransId="{CEE4174F-53EB-43C5-8128-79591024145A}"/>
    <dgm:cxn modelId="{052DCF90-7A3C-401B-B6F4-051C92956B3B}" type="presOf" srcId="{FFD945E3-64C7-4F4A-B77C-9782ACDA06F1}" destId="{C8C211DB-A0E9-413A-AAE0-7C6C034D03BA}" srcOrd="0" destOrd="0" presId="urn:microsoft.com/office/officeart/2008/layout/LinedList"/>
    <dgm:cxn modelId="{7B15FF73-0DDD-4BAD-821C-A8EE544BCA0E}" srcId="{695952D2-7D6E-4416-8F39-80FC8BFBA28F}" destId="{426EFC0C-403A-4715-8F5B-8308B12D22FB}" srcOrd="2" destOrd="0" parTransId="{080AEB45-9B75-4A1F-9CA8-48155ECD5C8A}" sibTransId="{6450F5D2-D9CC-4632-9FE1-90C66CEC5595}"/>
    <dgm:cxn modelId="{D311DFA8-6B95-4E30-AC5B-FD35EE3A1053}" type="presOf" srcId="{9205CAF9-1708-422B-9B81-35F27C12BE9A}" destId="{7A542478-57E2-4CB7-B8B9-690C9649FC3A}" srcOrd="0" destOrd="0" presId="urn:microsoft.com/office/officeart/2008/layout/LinedList"/>
    <dgm:cxn modelId="{68999775-1781-457D-BF02-9507A09C0AA7}" srcId="{695952D2-7D6E-4416-8F39-80FC8BFBA28F}" destId="{9205CAF9-1708-422B-9B81-35F27C12BE9A}" srcOrd="5" destOrd="0" parTransId="{329CDF40-9236-4F45-B16A-4B4DA51EFDAE}" sibTransId="{16D3809D-9847-42B2-8B33-A9730E526F5A}"/>
    <dgm:cxn modelId="{FE9901D3-1128-4DC0-BCCB-298D702D54EF}" type="presOf" srcId="{426EFC0C-403A-4715-8F5B-8308B12D22FB}" destId="{87360F1D-FE5B-4F84-AF80-75A785DCA88E}" srcOrd="0" destOrd="0" presId="urn:microsoft.com/office/officeart/2008/layout/LinedList"/>
    <dgm:cxn modelId="{7FBB09AF-4AE6-4719-B1E8-518B638E9BA4}" type="presOf" srcId="{5E6472F4-6716-4863-A007-0E3D58931B8A}" destId="{1C06638A-B901-4D24-859B-EE5DD0BF0DC3}" srcOrd="0" destOrd="0" presId="urn:microsoft.com/office/officeart/2008/layout/LinedList"/>
    <dgm:cxn modelId="{A29FB814-43FD-4AA7-A63C-3CD17E895519}" srcId="{695952D2-7D6E-4416-8F39-80FC8BFBA28F}" destId="{FFD945E3-64C7-4F4A-B77C-9782ACDA06F1}" srcOrd="6" destOrd="0" parTransId="{DCE2574B-AF19-4BE1-B82E-5D77DD3DC853}" sibTransId="{8226D8EC-6393-4D9A-A9B7-1164990926A8}"/>
    <dgm:cxn modelId="{948FC68B-08B4-4E18-8D91-BF09117107B4}" type="presOf" srcId="{6F81A2DC-58C7-4EE8-80B2-25E5DC92DD90}" destId="{336DB20F-8022-4CDF-9205-B25168D8745F}" srcOrd="0" destOrd="0" presId="urn:microsoft.com/office/officeart/2008/layout/LinedList"/>
    <dgm:cxn modelId="{FD569680-87F4-4921-9F0C-A838AA8EC260}" srcId="{695952D2-7D6E-4416-8F39-80FC8BFBA28F}" destId="{6F81A2DC-58C7-4EE8-80B2-25E5DC92DD90}" srcOrd="7" destOrd="0" parTransId="{C5C373B8-091E-43C3-8A63-371B3EE6E3E6}" sibTransId="{DA9322F5-6DDE-4A7C-957B-6B53BB2ACD5D}"/>
    <dgm:cxn modelId="{2B7F2EBB-2606-41D9-9F9E-B3DC46021999}" type="presOf" srcId="{FFABF98B-3664-4A48-AD19-F6291ABBC1C0}" destId="{E14C4F84-25B6-4375-B839-2941EE8BA8B0}" srcOrd="0" destOrd="0" presId="urn:microsoft.com/office/officeart/2008/layout/LinedList"/>
    <dgm:cxn modelId="{4964E053-0BE2-438D-B99E-3BB88FCB4E65}" type="presParOf" srcId="{05C0E8F2-EB5D-4D5C-BEE9-FDA07E1DDDD4}" destId="{BFBBD05E-4662-433A-AC96-85C3E592D695}" srcOrd="0" destOrd="0" presId="urn:microsoft.com/office/officeart/2008/layout/LinedList"/>
    <dgm:cxn modelId="{0EC7A97E-6591-4FC4-AD81-CA5F35A4C89D}" type="presParOf" srcId="{05C0E8F2-EB5D-4D5C-BEE9-FDA07E1DDDD4}" destId="{BA81DECD-B90B-4C00-9DBF-38939E68B809}" srcOrd="1" destOrd="0" presId="urn:microsoft.com/office/officeart/2008/layout/LinedList"/>
    <dgm:cxn modelId="{E2755B03-89B8-4F3D-BC38-1FB70E30F9E9}" type="presParOf" srcId="{BA81DECD-B90B-4C00-9DBF-38939E68B809}" destId="{781C8C45-B00A-4150-99C6-5495FC6C403C}" srcOrd="0" destOrd="0" presId="urn:microsoft.com/office/officeart/2008/layout/LinedList"/>
    <dgm:cxn modelId="{2366C977-07B9-41FC-817A-729033F60F37}" type="presParOf" srcId="{BA81DECD-B90B-4C00-9DBF-38939E68B809}" destId="{E3D1E0D8-8A64-4CA4-89AD-6AEB36A4202B}" srcOrd="1" destOrd="0" presId="urn:microsoft.com/office/officeart/2008/layout/LinedList"/>
    <dgm:cxn modelId="{7E15E387-8738-4027-B71E-5552999DB590}" type="presParOf" srcId="{05C0E8F2-EB5D-4D5C-BEE9-FDA07E1DDDD4}" destId="{18907F20-214C-43ED-AF80-D03B96C48446}" srcOrd="2" destOrd="0" presId="urn:microsoft.com/office/officeart/2008/layout/LinedList"/>
    <dgm:cxn modelId="{4EEA2BD2-4F43-4325-B1A9-FA7BCEF52FC9}" type="presParOf" srcId="{05C0E8F2-EB5D-4D5C-BEE9-FDA07E1DDDD4}" destId="{FD22691F-CABD-40A0-80C5-AB9E11E80FB9}" srcOrd="3" destOrd="0" presId="urn:microsoft.com/office/officeart/2008/layout/LinedList"/>
    <dgm:cxn modelId="{4C9E4A4B-D3B8-42CC-A20C-25086250F2E1}" type="presParOf" srcId="{FD22691F-CABD-40A0-80C5-AB9E11E80FB9}" destId="{1C06638A-B901-4D24-859B-EE5DD0BF0DC3}" srcOrd="0" destOrd="0" presId="urn:microsoft.com/office/officeart/2008/layout/LinedList"/>
    <dgm:cxn modelId="{D753B584-6CE5-4F1F-A014-35E962037864}" type="presParOf" srcId="{FD22691F-CABD-40A0-80C5-AB9E11E80FB9}" destId="{0CA31290-0AD8-4D1A-9ADA-8F8C8081E7A6}" srcOrd="1" destOrd="0" presId="urn:microsoft.com/office/officeart/2008/layout/LinedList"/>
    <dgm:cxn modelId="{80EE08C5-20B7-4740-85CC-0EFFFF7BB983}" type="presParOf" srcId="{05C0E8F2-EB5D-4D5C-BEE9-FDA07E1DDDD4}" destId="{CC9D5A01-B8E8-4E58-A887-5BC176972D75}" srcOrd="4" destOrd="0" presId="urn:microsoft.com/office/officeart/2008/layout/LinedList"/>
    <dgm:cxn modelId="{5D89A8A7-7CBE-4A88-860F-6ED39036815A}" type="presParOf" srcId="{05C0E8F2-EB5D-4D5C-BEE9-FDA07E1DDDD4}" destId="{1D6B6824-8087-48F4-882C-154FD9B6C144}" srcOrd="5" destOrd="0" presId="urn:microsoft.com/office/officeart/2008/layout/LinedList"/>
    <dgm:cxn modelId="{B2B25161-F933-4F9D-B99A-6C3857D28DC2}" type="presParOf" srcId="{1D6B6824-8087-48F4-882C-154FD9B6C144}" destId="{87360F1D-FE5B-4F84-AF80-75A785DCA88E}" srcOrd="0" destOrd="0" presId="urn:microsoft.com/office/officeart/2008/layout/LinedList"/>
    <dgm:cxn modelId="{B1435FCE-4F6E-4299-97AE-C65B093CFBA8}" type="presParOf" srcId="{1D6B6824-8087-48F4-882C-154FD9B6C144}" destId="{3DAC222C-8215-4336-A3A6-602E0F87D395}" srcOrd="1" destOrd="0" presId="urn:microsoft.com/office/officeart/2008/layout/LinedList"/>
    <dgm:cxn modelId="{649E835E-8D4E-4762-AC38-CC985F285F10}" type="presParOf" srcId="{05C0E8F2-EB5D-4D5C-BEE9-FDA07E1DDDD4}" destId="{A82CDFD4-9386-421E-9B26-B8E3E1506F0E}" srcOrd="6" destOrd="0" presId="urn:microsoft.com/office/officeart/2008/layout/LinedList"/>
    <dgm:cxn modelId="{8B93254C-49FC-4765-9626-6B8E8F57691B}" type="presParOf" srcId="{05C0E8F2-EB5D-4D5C-BEE9-FDA07E1DDDD4}" destId="{F5D4AD35-365C-4B9D-AEB0-E069139E9E43}" srcOrd="7" destOrd="0" presId="urn:microsoft.com/office/officeart/2008/layout/LinedList"/>
    <dgm:cxn modelId="{5E4037B5-148E-4896-A228-6A4E86F4CC97}" type="presParOf" srcId="{F5D4AD35-365C-4B9D-AEB0-E069139E9E43}" destId="{E14C4F84-25B6-4375-B839-2941EE8BA8B0}" srcOrd="0" destOrd="0" presId="urn:microsoft.com/office/officeart/2008/layout/LinedList"/>
    <dgm:cxn modelId="{11D8B77C-3614-4C36-B879-D9835D4E181D}" type="presParOf" srcId="{F5D4AD35-365C-4B9D-AEB0-E069139E9E43}" destId="{C62EA074-2509-4308-AAD2-B5817F096DD4}" srcOrd="1" destOrd="0" presId="urn:microsoft.com/office/officeart/2008/layout/LinedList"/>
    <dgm:cxn modelId="{46C2BC3E-FED2-4FF1-A3C8-BDD63FF52909}" type="presParOf" srcId="{05C0E8F2-EB5D-4D5C-BEE9-FDA07E1DDDD4}" destId="{A6D8D04A-738E-4FD4-BA11-A4E959BF77CA}" srcOrd="8" destOrd="0" presId="urn:microsoft.com/office/officeart/2008/layout/LinedList"/>
    <dgm:cxn modelId="{EFC217BA-7690-4A14-91AD-9E22294705FF}" type="presParOf" srcId="{05C0E8F2-EB5D-4D5C-BEE9-FDA07E1DDDD4}" destId="{8FB69287-2074-4954-8872-21D78F010DBA}" srcOrd="9" destOrd="0" presId="urn:microsoft.com/office/officeart/2008/layout/LinedList"/>
    <dgm:cxn modelId="{63E958F7-928C-46B0-A27E-6AEC94E04D06}" type="presParOf" srcId="{8FB69287-2074-4954-8872-21D78F010DBA}" destId="{FCBF622F-6C10-430C-9F56-FC7372FBD7CB}" srcOrd="0" destOrd="0" presId="urn:microsoft.com/office/officeart/2008/layout/LinedList"/>
    <dgm:cxn modelId="{485712A1-CBAF-41E3-AC0A-DEB1EAA01F68}" type="presParOf" srcId="{8FB69287-2074-4954-8872-21D78F010DBA}" destId="{89843294-7323-43FC-9891-0AD0F5BB4EE1}" srcOrd="1" destOrd="0" presId="urn:microsoft.com/office/officeart/2008/layout/LinedList"/>
    <dgm:cxn modelId="{911E4EEA-CB9B-40FE-B953-B0874E57F061}" type="presParOf" srcId="{05C0E8F2-EB5D-4D5C-BEE9-FDA07E1DDDD4}" destId="{5EAE5CD9-5CC9-45AB-9171-162B19043313}" srcOrd="10" destOrd="0" presId="urn:microsoft.com/office/officeart/2008/layout/LinedList"/>
    <dgm:cxn modelId="{B7AC7C39-A78C-470A-BAD8-4EF5380B3CF0}" type="presParOf" srcId="{05C0E8F2-EB5D-4D5C-BEE9-FDA07E1DDDD4}" destId="{B26969F8-3280-49F4-8BAB-68B19E923952}" srcOrd="11" destOrd="0" presId="urn:microsoft.com/office/officeart/2008/layout/LinedList"/>
    <dgm:cxn modelId="{4418BAA8-B4E0-4EF3-A8D6-8C25E71097F6}" type="presParOf" srcId="{B26969F8-3280-49F4-8BAB-68B19E923952}" destId="{7A542478-57E2-4CB7-B8B9-690C9649FC3A}" srcOrd="0" destOrd="0" presId="urn:microsoft.com/office/officeart/2008/layout/LinedList"/>
    <dgm:cxn modelId="{C79066D5-BCD2-4EF8-AFC7-6098075468CF}" type="presParOf" srcId="{B26969F8-3280-49F4-8BAB-68B19E923952}" destId="{AD223A34-8169-451D-90D4-C2A167958F82}" srcOrd="1" destOrd="0" presId="urn:microsoft.com/office/officeart/2008/layout/LinedList"/>
    <dgm:cxn modelId="{FD1A0C47-8168-4433-8EB0-57233C2A88F8}" type="presParOf" srcId="{05C0E8F2-EB5D-4D5C-BEE9-FDA07E1DDDD4}" destId="{9FA6A3CD-CCBC-47D2-91D9-9F5E4272DAC1}" srcOrd="12" destOrd="0" presId="urn:microsoft.com/office/officeart/2008/layout/LinedList"/>
    <dgm:cxn modelId="{F33375F0-C50A-4C95-A1E8-7316F8D6415C}" type="presParOf" srcId="{05C0E8F2-EB5D-4D5C-BEE9-FDA07E1DDDD4}" destId="{368B8DF4-8EA6-4D0C-BECE-6B3783CBFA28}" srcOrd="13" destOrd="0" presId="urn:microsoft.com/office/officeart/2008/layout/LinedList"/>
    <dgm:cxn modelId="{75837E22-5293-4733-9F9D-F37AE05D6A86}" type="presParOf" srcId="{368B8DF4-8EA6-4D0C-BECE-6B3783CBFA28}" destId="{C8C211DB-A0E9-413A-AAE0-7C6C034D03BA}" srcOrd="0" destOrd="0" presId="urn:microsoft.com/office/officeart/2008/layout/LinedList"/>
    <dgm:cxn modelId="{FA2804E2-119E-42C7-B1A5-4F997C8F3CBA}" type="presParOf" srcId="{368B8DF4-8EA6-4D0C-BECE-6B3783CBFA28}" destId="{663C922A-57F7-4EC0-B2AD-704B7ECF9BB1}" srcOrd="1" destOrd="0" presId="urn:microsoft.com/office/officeart/2008/layout/LinedList"/>
    <dgm:cxn modelId="{59B38834-04BD-4E7E-887B-6C4EC634A52F}" type="presParOf" srcId="{05C0E8F2-EB5D-4D5C-BEE9-FDA07E1DDDD4}" destId="{FC3EB5F8-5C52-44D1-B2CD-6C8DE6A0EC6D}" srcOrd="14" destOrd="0" presId="urn:microsoft.com/office/officeart/2008/layout/LinedList"/>
    <dgm:cxn modelId="{A6AC2A49-E458-4830-B86E-B6B036654D2D}" type="presParOf" srcId="{05C0E8F2-EB5D-4D5C-BEE9-FDA07E1DDDD4}" destId="{81944B92-E2A7-41D3-B85C-EDEF9B177C2A}" srcOrd="15" destOrd="0" presId="urn:microsoft.com/office/officeart/2008/layout/LinedList"/>
    <dgm:cxn modelId="{BEF6CCAD-6968-4FE7-AFB7-112A65891E67}" type="presParOf" srcId="{81944B92-E2A7-41D3-B85C-EDEF9B177C2A}" destId="{336DB20F-8022-4CDF-9205-B25168D8745F}" srcOrd="0" destOrd="0" presId="urn:microsoft.com/office/officeart/2008/layout/LinedList"/>
    <dgm:cxn modelId="{4FCAAA2D-E153-423E-917C-DBE7B4D49F71}" type="presParOf" srcId="{81944B92-E2A7-41D3-B85C-EDEF9B177C2A}" destId="{F209651A-A5FA-4326-8B23-4272B4222E5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38FD68-BE30-4A3F-8315-3FD1736EA4C5}" type="doc">
      <dgm:prSet loTypeId="urn:microsoft.com/office/officeart/2008/layout/LinedList" loCatId="Inbox" qsTypeId="urn:microsoft.com/office/officeart/2005/8/quickstyle/simple5" qsCatId="simple" csTypeId="urn:microsoft.com/office/officeart/2005/8/colors/accent3_1" csCatId="accent3" phldr="1"/>
      <dgm:spPr/>
      <dgm:t>
        <a:bodyPr/>
        <a:lstStyle/>
        <a:p>
          <a:endParaRPr lang="en-US"/>
        </a:p>
      </dgm:t>
    </dgm:pt>
    <dgm:pt modelId="{9ED3AF0F-138D-48B6-9C00-67BDC5A90E8B}">
      <dgm:prSet custT="1"/>
      <dgm:spPr/>
      <dgm:t>
        <a:bodyPr/>
        <a:lstStyle/>
        <a:p>
          <a:r>
            <a:rPr lang="en-US" sz="2400" dirty="0"/>
            <a:t>All new IRB applications must be submitted using the new </a:t>
          </a:r>
          <a:r>
            <a:rPr lang="en-US" sz="2400" dirty="0" err="1"/>
            <a:t>eProtocol</a:t>
          </a:r>
          <a:r>
            <a:rPr lang="en-US" sz="2400" dirty="0"/>
            <a:t> IRB system at </a:t>
          </a:r>
          <a:r>
            <a:rPr lang="en-US" sz="2400" dirty="0">
              <a:hlinkClick xmlns:r="http://schemas.openxmlformats.org/officeDocument/2006/relationships" r:id="rId1"/>
            </a:rPr>
            <a:t>https://irb.pepperdine.edu</a:t>
          </a:r>
          <a:r>
            <a:rPr lang="en-US" sz="2400" dirty="0"/>
            <a:t>.</a:t>
          </a:r>
        </a:p>
      </dgm:t>
    </dgm:pt>
    <dgm:pt modelId="{B48D0745-320A-494A-9FA1-2EB6DFD88E69}" type="parTrans" cxnId="{F325B4A7-A1EF-4605-90A9-AA16194DE6B3}">
      <dgm:prSet/>
      <dgm:spPr/>
      <dgm:t>
        <a:bodyPr/>
        <a:lstStyle/>
        <a:p>
          <a:endParaRPr lang="en-US"/>
        </a:p>
      </dgm:t>
    </dgm:pt>
    <dgm:pt modelId="{23332DFC-ED6C-40ED-B4D8-02C82CB45E4A}" type="sibTrans" cxnId="{F325B4A7-A1EF-4605-90A9-AA16194DE6B3}">
      <dgm:prSet/>
      <dgm:spPr/>
      <dgm:t>
        <a:bodyPr/>
        <a:lstStyle/>
        <a:p>
          <a:endParaRPr lang="en-US"/>
        </a:p>
      </dgm:t>
    </dgm:pt>
    <dgm:pt modelId="{BB90A19A-4F86-404F-A82C-750616840EDB}">
      <dgm:prSet custT="1"/>
      <dgm:spPr/>
      <dgm:t>
        <a:bodyPr/>
        <a:lstStyle/>
        <a:p>
          <a:r>
            <a:rPr lang="en-US" sz="2400" dirty="0"/>
            <a:t>Please review the relevant User Guide and the e-Protocol FAQ:</a:t>
          </a:r>
        </a:p>
      </dgm:t>
    </dgm:pt>
    <dgm:pt modelId="{106F4B86-C1C7-4681-96DB-0FC5DFFBC6DA}" type="parTrans" cxnId="{52893FA5-FAD3-4829-9DB4-BAD67291C8D8}">
      <dgm:prSet/>
      <dgm:spPr/>
      <dgm:t>
        <a:bodyPr/>
        <a:lstStyle/>
        <a:p>
          <a:endParaRPr lang="en-US"/>
        </a:p>
      </dgm:t>
    </dgm:pt>
    <dgm:pt modelId="{8C0E0AC2-0092-4FD7-A2C7-AAA65B3D9C7F}" type="sibTrans" cxnId="{52893FA5-FAD3-4829-9DB4-BAD67291C8D8}">
      <dgm:prSet/>
      <dgm:spPr/>
      <dgm:t>
        <a:bodyPr/>
        <a:lstStyle/>
        <a:p>
          <a:endParaRPr lang="en-US"/>
        </a:p>
      </dgm:t>
    </dgm:pt>
    <dgm:pt modelId="{80B970A9-B8B5-4DFE-A1CA-365EBBEC9EB7}">
      <dgm:prSet custT="1"/>
      <dgm:spPr/>
      <dgm:t>
        <a:bodyPr/>
        <a:lstStyle/>
        <a:p>
          <a:r>
            <a:rPr lang="en-US" sz="2400" dirty="0"/>
            <a:t>1. Faculty and Staff: </a:t>
          </a:r>
          <a:r>
            <a:rPr lang="en-US" sz="2400" dirty="0">
              <a:hlinkClick xmlns:r="http://schemas.openxmlformats.org/officeDocument/2006/relationships" r:id="rId2"/>
            </a:rPr>
            <a:t>https://community.pepperdine.edu/irb/content/eprotocol/faculty-staff-checklist.pdf</a:t>
          </a:r>
          <a:endParaRPr lang="en-US" sz="2400" dirty="0"/>
        </a:p>
      </dgm:t>
    </dgm:pt>
    <dgm:pt modelId="{B57CA0EE-AB1D-45D1-A969-4CD00147ABD1}" type="parTrans" cxnId="{E3FEA6F8-994A-4BE9-A718-C48F32A2F4B2}">
      <dgm:prSet/>
      <dgm:spPr/>
      <dgm:t>
        <a:bodyPr/>
        <a:lstStyle/>
        <a:p>
          <a:endParaRPr lang="en-US"/>
        </a:p>
      </dgm:t>
    </dgm:pt>
    <dgm:pt modelId="{E2429AD7-D77C-4A07-95AD-E1904154E379}" type="sibTrans" cxnId="{E3FEA6F8-994A-4BE9-A718-C48F32A2F4B2}">
      <dgm:prSet/>
      <dgm:spPr/>
      <dgm:t>
        <a:bodyPr/>
        <a:lstStyle/>
        <a:p>
          <a:endParaRPr lang="en-US"/>
        </a:p>
      </dgm:t>
    </dgm:pt>
    <dgm:pt modelId="{F9145F2C-1187-4EA4-A618-710AA8076B81}">
      <dgm:prSet custT="1"/>
      <dgm:spPr/>
      <dgm:t>
        <a:bodyPr/>
        <a:lstStyle/>
        <a:p>
          <a:r>
            <a:rPr lang="en-US" sz="2400" dirty="0"/>
            <a:t>2. Students: </a:t>
          </a:r>
          <a:r>
            <a:rPr lang="en-US" sz="2400" dirty="0">
              <a:hlinkClick xmlns:r="http://schemas.openxmlformats.org/officeDocument/2006/relationships" r:id="rId3"/>
            </a:rPr>
            <a:t>https://community.pepperdine.edu/irb/content/eprotocol/student-guide.pdf</a:t>
          </a:r>
          <a:endParaRPr lang="en-US" sz="2400" dirty="0"/>
        </a:p>
      </dgm:t>
    </dgm:pt>
    <dgm:pt modelId="{EC075F68-BABC-4305-8B0E-6D321E264CCC}" type="parTrans" cxnId="{79A6304B-55CE-408F-97C2-6C7373791EE6}">
      <dgm:prSet/>
      <dgm:spPr/>
      <dgm:t>
        <a:bodyPr/>
        <a:lstStyle/>
        <a:p>
          <a:endParaRPr lang="en-US"/>
        </a:p>
      </dgm:t>
    </dgm:pt>
    <dgm:pt modelId="{213AB5FB-7E98-422A-A25F-FFCD761B0754}" type="sibTrans" cxnId="{79A6304B-55CE-408F-97C2-6C7373791EE6}">
      <dgm:prSet/>
      <dgm:spPr/>
      <dgm:t>
        <a:bodyPr/>
        <a:lstStyle/>
        <a:p>
          <a:endParaRPr lang="en-US"/>
        </a:p>
      </dgm:t>
    </dgm:pt>
    <dgm:pt modelId="{D4337448-DC06-4B3C-9BCA-6DE127DDC03A}">
      <dgm:prSet custT="1"/>
      <dgm:spPr/>
      <dgm:t>
        <a:bodyPr/>
        <a:lstStyle/>
        <a:p>
          <a:r>
            <a:rPr lang="en-US" sz="2400" dirty="0"/>
            <a:t>3. All: e-Protocol FAQs including technical support  </a:t>
          </a:r>
          <a:r>
            <a:rPr lang="en-US" sz="2400" dirty="0">
              <a:hlinkClick xmlns:r="http://schemas.openxmlformats.org/officeDocument/2006/relationships" r:id="rId4"/>
            </a:rPr>
            <a:t>https://community.pepperdine.edu/irb/content/eprotocol/faqs.pdf</a:t>
          </a:r>
          <a:endParaRPr lang="en-US" sz="2400" dirty="0"/>
        </a:p>
      </dgm:t>
    </dgm:pt>
    <dgm:pt modelId="{FEDDFAB6-04EE-4EEB-8874-5A13E888E0EA}" type="parTrans" cxnId="{09767531-1147-4283-90B3-4B7DA11E3466}">
      <dgm:prSet/>
      <dgm:spPr/>
      <dgm:t>
        <a:bodyPr/>
        <a:lstStyle/>
        <a:p>
          <a:endParaRPr lang="en-US"/>
        </a:p>
      </dgm:t>
    </dgm:pt>
    <dgm:pt modelId="{3E2DDEE4-E27C-4B48-912A-F742FE445F26}" type="sibTrans" cxnId="{09767531-1147-4283-90B3-4B7DA11E3466}">
      <dgm:prSet/>
      <dgm:spPr/>
      <dgm:t>
        <a:bodyPr/>
        <a:lstStyle/>
        <a:p>
          <a:endParaRPr lang="en-US"/>
        </a:p>
      </dgm:t>
    </dgm:pt>
    <dgm:pt modelId="{4C00BE4A-CB16-414D-B66D-E0F6FA9ACCE9}" type="pres">
      <dgm:prSet presAssocID="{1F38FD68-BE30-4A3F-8315-3FD1736EA4C5}" presName="vert0" presStyleCnt="0">
        <dgm:presLayoutVars>
          <dgm:dir/>
          <dgm:animOne val="branch"/>
          <dgm:animLvl val="lvl"/>
        </dgm:presLayoutVars>
      </dgm:prSet>
      <dgm:spPr/>
      <dgm:t>
        <a:bodyPr/>
        <a:lstStyle/>
        <a:p>
          <a:endParaRPr lang="en-US"/>
        </a:p>
      </dgm:t>
    </dgm:pt>
    <dgm:pt modelId="{1410AFD4-6BEE-45F7-9392-6B68FE92671C}" type="pres">
      <dgm:prSet presAssocID="{9ED3AF0F-138D-48B6-9C00-67BDC5A90E8B}" presName="thickLine" presStyleLbl="alignNode1" presStyleIdx="0" presStyleCnt="5"/>
      <dgm:spPr/>
    </dgm:pt>
    <dgm:pt modelId="{FC8AA5C1-9484-4D57-BA86-4B7F672CEE90}" type="pres">
      <dgm:prSet presAssocID="{9ED3AF0F-138D-48B6-9C00-67BDC5A90E8B}" presName="horz1" presStyleCnt="0"/>
      <dgm:spPr/>
    </dgm:pt>
    <dgm:pt modelId="{50C28450-4756-4734-BE16-B6B150B47717}" type="pres">
      <dgm:prSet presAssocID="{9ED3AF0F-138D-48B6-9C00-67BDC5A90E8B}" presName="tx1" presStyleLbl="revTx" presStyleIdx="0" presStyleCnt="5"/>
      <dgm:spPr/>
      <dgm:t>
        <a:bodyPr/>
        <a:lstStyle/>
        <a:p>
          <a:endParaRPr lang="en-US"/>
        </a:p>
      </dgm:t>
    </dgm:pt>
    <dgm:pt modelId="{6D224C83-7EB2-4052-B807-B53290377863}" type="pres">
      <dgm:prSet presAssocID="{9ED3AF0F-138D-48B6-9C00-67BDC5A90E8B}" presName="vert1" presStyleCnt="0"/>
      <dgm:spPr/>
    </dgm:pt>
    <dgm:pt modelId="{F961BF24-AF6D-4A44-917A-757F5386D73B}" type="pres">
      <dgm:prSet presAssocID="{BB90A19A-4F86-404F-A82C-750616840EDB}" presName="thickLine" presStyleLbl="alignNode1" presStyleIdx="1" presStyleCnt="5"/>
      <dgm:spPr/>
    </dgm:pt>
    <dgm:pt modelId="{0EE7ECE7-3F05-4E23-96CD-3AB38C8F11B4}" type="pres">
      <dgm:prSet presAssocID="{BB90A19A-4F86-404F-A82C-750616840EDB}" presName="horz1" presStyleCnt="0"/>
      <dgm:spPr/>
    </dgm:pt>
    <dgm:pt modelId="{F88C29EA-B8D6-4A64-8068-833C92E8483D}" type="pres">
      <dgm:prSet presAssocID="{BB90A19A-4F86-404F-A82C-750616840EDB}" presName="tx1" presStyleLbl="revTx" presStyleIdx="1" presStyleCnt="5"/>
      <dgm:spPr/>
      <dgm:t>
        <a:bodyPr/>
        <a:lstStyle/>
        <a:p>
          <a:endParaRPr lang="en-US"/>
        </a:p>
      </dgm:t>
    </dgm:pt>
    <dgm:pt modelId="{92DBD381-24E5-478C-9941-0765346E592E}" type="pres">
      <dgm:prSet presAssocID="{BB90A19A-4F86-404F-A82C-750616840EDB}" presName="vert1" presStyleCnt="0"/>
      <dgm:spPr/>
    </dgm:pt>
    <dgm:pt modelId="{ADE8CC0A-9EBD-4D6F-A00E-37F6A4859ACB}" type="pres">
      <dgm:prSet presAssocID="{80B970A9-B8B5-4DFE-A1CA-365EBBEC9EB7}" presName="thickLine" presStyleLbl="alignNode1" presStyleIdx="2" presStyleCnt="5"/>
      <dgm:spPr/>
    </dgm:pt>
    <dgm:pt modelId="{2AED619E-D91A-47DF-B2D7-C48F9EDE691A}" type="pres">
      <dgm:prSet presAssocID="{80B970A9-B8B5-4DFE-A1CA-365EBBEC9EB7}" presName="horz1" presStyleCnt="0"/>
      <dgm:spPr/>
    </dgm:pt>
    <dgm:pt modelId="{8C680380-8C4D-4DA8-AE0D-4BB84A289AAF}" type="pres">
      <dgm:prSet presAssocID="{80B970A9-B8B5-4DFE-A1CA-365EBBEC9EB7}" presName="tx1" presStyleLbl="revTx" presStyleIdx="2" presStyleCnt="5"/>
      <dgm:spPr/>
      <dgm:t>
        <a:bodyPr/>
        <a:lstStyle/>
        <a:p>
          <a:endParaRPr lang="en-US"/>
        </a:p>
      </dgm:t>
    </dgm:pt>
    <dgm:pt modelId="{076C7808-80BE-47B4-9D2C-ACE2B7A961D6}" type="pres">
      <dgm:prSet presAssocID="{80B970A9-B8B5-4DFE-A1CA-365EBBEC9EB7}" presName="vert1" presStyleCnt="0"/>
      <dgm:spPr/>
    </dgm:pt>
    <dgm:pt modelId="{122AD348-615B-43BA-842D-2C73F0223FAA}" type="pres">
      <dgm:prSet presAssocID="{F9145F2C-1187-4EA4-A618-710AA8076B81}" presName="thickLine" presStyleLbl="alignNode1" presStyleIdx="3" presStyleCnt="5"/>
      <dgm:spPr/>
    </dgm:pt>
    <dgm:pt modelId="{F214F1B0-51ED-45AB-BCF6-CBCE8371C8B3}" type="pres">
      <dgm:prSet presAssocID="{F9145F2C-1187-4EA4-A618-710AA8076B81}" presName="horz1" presStyleCnt="0"/>
      <dgm:spPr/>
    </dgm:pt>
    <dgm:pt modelId="{CEF1F4EC-83FC-4692-8C6B-472DA1C53A07}" type="pres">
      <dgm:prSet presAssocID="{F9145F2C-1187-4EA4-A618-710AA8076B81}" presName="tx1" presStyleLbl="revTx" presStyleIdx="3" presStyleCnt="5"/>
      <dgm:spPr/>
      <dgm:t>
        <a:bodyPr/>
        <a:lstStyle/>
        <a:p>
          <a:endParaRPr lang="en-US"/>
        </a:p>
      </dgm:t>
    </dgm:pt>
    <dgm:pt modelId="{5D0B6166-CD70-471A-B897-CF56B888F45A}" type="pres">
      <dgm:prSet presAssocID="{F9145F2C-1187-4EA4-A618-710AA8076B81}" presName="vert1" presStyleCnt="0"/>
      <dgm:spPr/>
    </dgm:pt>
    <dgm:pt modelId="{CE7B661C-EA33-466D-813B-C60964109DA2}" type="pres">
      <dgm:prSet presAssocID="{D4337448-DC06-4B3C-9BCA-6DE127DDC03A}" presName="thickLine" presStyleLbl="alignNode1" presStyleIdx="4" presStyleCnt="5"/>
      <dgm:spPr/>
    </dgm:pt>
    <dgm:pt modelId="{AD95F5BA-3CBB-4C15-A679-861B63DC7176}" type="pres">
      <dgm:prSet presAssocID="{D4337448-DC06-4B3C-9BCA-6DE127DDC03A}" presName="horz1" presStyleCnt="0"/>
      <dgm:spPr/>
    </dgm:pt>
    <dgm:pt modelId="{DC73CAE8-125A-4074-BC59-7BB71E3F3EF5}" type="pres">
      <dgm:prSet presAssocID="{D4337448-DC06-4B3C-9BCA-6DE127DDC03A}" presName="tx1" presStyleLbl="revTx" presStyleIdx="4" presStyleCnt="5"/>
      <dgm:spPr/>
      <dgm:t>
        <a:bodyPr/>
        <a:lstStyle/>
        <a:p>
          <a:endParaRPr lang="en-US"/>
        </a:p>
      </dgm:t>
    </dgm:pt>
    <dgm:pt modelId="{B96BE26A-FFC0-4DC7-95F2-97158E33FEBA}" type="pres">
      <dgm:prSet presAssocID="{D4337448-DC06-4B3C-9BCA-6DE127DDC03A}" presName="vert1" presStyleCnt="0"/>
      <dgm:spPr/>
    </dgm:pt>
  </dgm:ptLst>
  <dgm:cxnLst>
    <dgm:cxn modelId="{09767531-1147-4283-90B3-4B7DA11E3466}" srcId="{1F38FD68-BE30-4A3F-8315-3FD1736EA4C5}" destId="{D4337448-DC06-4B3C-9BCA-6DE127DDC03A}" srcOrd="4" destOrd="0" parTransId="{FEDDFAB6-04EE-4EEB-8874-5A13E888E0EA}" sibTransId="{3E2DDEE4-E27C-4B48-912A-F742FE445F26}"/>
    <dgm:cxn modelId="{16C17827-337B-4DD4-8914-FC1AF2931CDB}" type="presOf" srcId="{D4337448-DC06-4B3C-9BCA-6DE127DDC03A}" destId="{DC73CAE8-125A-4074-BC59-7BB71E3F3EF5}" srcOrd="0" destOrd="0" presId="urn:microsoft.com/office/officeart/2008/layout/LinedList"/>
    <dgm:cxn modelId="{52893FA5-FAD3-4829-9DB4-BAD67291C8D8}" srcId="{1F38FD68-BE30-4A3F-8315-3FD1736EA4C5}" destId="{BB90A19A-4F86-404F-A82C-750616840EDB}" srcOrd="1" destOrd="0" parTransId="{106F4B86-C1C7-4681-96DB-0FC5DFFBC6DA}" sibTransId="{8C0E0AC2-0092-4FD7-A2C7-AAA65B3D9C7F}"/>
    <dgm:cxn modelId="{E3FEA6F8-994A-4BE9-A718-C48F32A2F4B2}" srcId="{1F38FD68-BE30-4A3F-8315-3FD1736EA4C5}" destId="{80B970A9-B8B5-4DFE-A1CA-365EBBEC9EB7}" srcOrd="2" destOrd="0" parTransId="{B57CA0EE-AB1D-45D1-A969-4CD00147ABD1}" sibTransId="{E2429AD7-D77C-4A07-95AD-E1904154E379}"/>
    <dgm:cxn modelId="{79A6304B-55CE-408F-97C2-6C7373791EE6}" srcId="{1F38FD68-BE30-4A3F-8315-3FD1736EA4C5}" destId="{F9145F2C-1187-4EA4-A618-710AA8076B81}" srcOrd="3" destOrd="0" parTransId="{EC075F68-BABC-4305-8B0E-6D321E264CCC}" sibTransId="{213AB5FB-7E98-422A-A25F-FFCD761B0754}"/>
    <dgm:cxn modelId="{BCB28AEA-40A1-479D-8BA9-87AE2C2234F6}" type="presOf" srcId="{F9145F2C-1187-4EA4-A618-710AA8076B81}" destId="{CEF1F4EC-83FC-4692-8C6B-472DA1C53A07}" srcOrd="0" destOrd="0" presId="urn:microsoft.com/office/officeart/2008/layout/LinedList"/>
    <dgm:cxn modelId="{98AB7CF9-3BB1-48DF-B74D-36231E4368BA}" type="presOf" srcId="{9ED3AF0F-138D-48B6-9C00-67BDC5A90E8B}" destId="{50C28450-4756-4734-BE16-B6B150B47717}" srcOrd="0" destOrd="0" presId="urn:microsoft.com/office/officeart/2008/layout/LinedList"/>
    <dgm:cxn modelId="{F325B4A7-A1EF-4605-90A9-AA16194DE6B3}" srcId="{1F38FD68-BE30-4A3F-8315-3FD1736EA4C5}" destId="{9ED3AF0F-138D-48B6-9C00-67BDC5A90E8B}" srcOrd="0" destOrd="0" parTransId="{B48D0745-320A-494A-9FA1-2EB6DFD88E69}" sibTransId="{23332DFC-ED6C-40ED-B4D8-02C82CB45E4A}"/>
    <dgm:cxn modelId="{FA5624AC-A578-49D5-A1F9-184CC8B4F42B}" type="presOf" srcId="{BB90A19A-4F86-404F-A82C-750616840EDB}" destId="{F88C29EA-B8D6-4A64-8068-833C92E8483D}" srcOrd="0" destOrd="0" presId="urn:microsoft.com/office/officeart/2008/layout/LinedList"/>
    <dgm:cxn modelId="{8D159558-7B84-4BC6-B3A1-7AD680B3AF75}" type="presOf" srcId="{1F38FD68-BE30-4A3F-8315-3FD1736EA4C5}" destId="{4C00BE4A-CB16-414D-B66D-E0F6FA9ACCE9}" srcOrd="0" destOrd="0" presId="urn:microsoft.com/office/officeart/2008/layout/LinedList"/>
    <dgm:cxn modelId="{EFBBAD2A-71E5-4C92-9325-E68D3C2D98AB}" type="presOf" srcId="{80B970A9-B8B5-4DFE-A1CA-365EBBEC9EB7}" destId="{8C680380-8C4D-4DA8-AE0D-4BB84A289AAF}" srcOrd="0" destOrd="0" presId="urn:microsoft.com/office/officeart/2008/layout/LinedList"/>
    <dgm:cxn modelId="{0D27B6A9-ECCA-4448-80DB-FCB60A886B7C}" type="presParOf" srcId="{4C00BE4A-CB16-414D-B66D-E0F6FA9ACCE9}" destId="{1410AFD4-6BEE-45F7-9392-6B68FE92671C}" srcOrd="0" destOrd="0" presId="urn:microsoft.com/office/officeart/2008/layout/LinedList"/>
    <dgm:cxn modelId="{84FBB751-BD04-46A9-A2BA-5ABECCD9FDE3}" type="presParOf" srcId="{4C00BE4A-CB16-414D-B66D-E0F6FA9ACCE9}" destId="{FC8AA5C1-9484-4D57-BA86-4B7F672CEE90}" srcOrd="1" destOrd="0" presId="urn:microsoft.com/office/officeart/2008/layout/LinedList"/>
    <dgm:cxn modelId="{C0208991-E1E0-48D3-B99E-64E9D1919F50}" type="presParOf" srcId="{FC8AA5C1-9484-4D57-BA86-4B7F672CEE90}" destId="{50C28450-4756-4734-BE16-B6B150B47717}" srcOrd="0" destOrd="0" presId="urn:microsoft.com/office/officeart/2008/layout/LinedList"/>
    <dgm:cxn modelId="{8954A5B4-E69C-465E-8624-2F27AA88D91D}" type="presParOf" srcId="{FC8AA5C1-9484-4D57-BA86-4B7F672CEE90}" destId="{6D224C83-7EB2-4052-B807-B53290377863}" srcOrd="1" destOrd="0" presId="urn:microsoft.com/office/officeart/2008/layout/LinedList"/>
    <dgm:cxn modelId="{4FDEE2E7-6BE1-4CD5-AC56-8B90EC5C0599}" type="presParOf" srcId="{4C00BE4A-CB16-414D-B66D-E0F6FA9ACCE9}" destId="{F961BF24-AF6D-4A44-917A-757F5386D73B}" srcOrd="2" destOrd="0" presId="urn:microsoft.com/office/officeart/2008/layout/LinedList"/>
    <dgm:cxn modelId="{F0BA3359-1EFF-4F33-A968-688DD1C285D7}" type="presParOf" srcId="{4C00BE4A-CB16-414D-B66D-E0F6FA9ACCE9}" destId="{0EE7ECE7-3F05-4E23-96CD-3AB38C8F11B4}" srcOrd="3" destOrd="0" presId="urn:microsoft.com/office/officeart/2008/layout/LinedList"/>
    <dgm:cxn modelId="{4BF1BE18-AFC5-48A8-94CE-932B78375D7F}" type="presParOf" srcId="{0EE7ECE7-3F05-4E23-96CD-3AB38C8F11B4}" destId="{F88C29EA-B8D6-4A64-8068-833C92E8483D}" srcOrd="0" destOrd="0" presId="urn:microsoft.com/office/officeart/2008/layout/LinedList"/>
    <dgm:cxn modelId="{4E4AFCA6-F347-42ED-B066-3E0D0BD9F9DA}" type="presParOf" srcId="{0EE7ECE7-3F05-4E23-96CD-3AB38C8F11B4}" destId="{92DBD381-24E5-478C-9941-0765346E592E}" srcOrd="1" destOrd="0" presId="urn:microsoft.com/office/officeart/2008/layout/LinedList"/>
    <dgm:cxn modelId="{28C49C0D-2C51-49C1-A009-9F47BAB18034}" type="presParOf" srcId="{4C00BE4A-CB16-414D-B66D-E0F6FA9ACCE9}" destId="{ADE8CC0A-9EBD-4D6F-A00E-37F6A4859ACB}" srcOrd="4" destOrd="0" presId="urn:microsoft.com/office/officeart/2008/layout/LinedList"/>
    <dgm:cxn modelId="{E6F24C3B-97CC-4222-91AC-F674FE3F5895}" type="presParOf" srcId="{4C00BE4A-CB16-414D-B66D-E0F6FA9ACCE9}" destId="{2AED619E-D91A-47DF-B2D7-C48F9EDE691A}" srcOrd="5" destOrd="0" presId="urn:microsoft.com/office/officeart/2008/layout/LinedList"/>
    <dgm:cxn modelId="{8B0CFE79-54DE-4DB9-9A00-7A0C72817E8A}" type="presParOf" srcId="{2AED619E-D91A-47DF-B2D7-C48F9EDE691A}" destId="{8C680380-8C4D-4DA8-AE0D-4BB84A289AAF}" srcOrd="0" destOrd="0" presId="urn:microsoft.com/office/officeart/2008/layout/LinedList"/>
    <dgm:cxn modelId="{CFD3AF31-B2A7-4565-8B73-44E68C637434}" type="presParOf" srcId="{2AED619E-D91A-47DF-B2D7-C48F9EDE691A}" destId="{076C7808-80BE-47B4-9D2C-ACE2B7A961D6}" srcOrd="1" destOrd="0" presId="urn:microsoft.com/office/officeart/2008/layout/LinedList"/>
    <dgm:cxn modelId="{84E9CE0C-33F1-42CE-93BA-AC90B9EB4912}" type="presParOf" srcId="{4C00BE4A-CB16-414D-B66D-E0F6FA9ACCE9}" destId="{122AD348-615B-43BA-842D-2C73F0223FAA}" srcOrd="6" destOrd="0" presId="urn:microsoft.com/office/officeart/2008/layout/LinedList"/>
    <dgm:cxn modelId="{F00F92ED-E0DA-42C4-88E9-93A01B833797}" type="presParOf" srcId="{4C00BE4A-CB16-414D-B66D-E0F6FA9ACCE9}" destId="{F214F1B0-51ED-45AB-BCF6-CBCE8371C8B3}" srcOrd="7" destOrd="0" presId="urn:microsoft.com/office/officeart/2008/layout/LinedList"/>
    <dgm:cxn modelId="{FBCF5992-0769-4391-B8BA-097F5FB578D8}" type="presParOf" srcId="{F214F1B0-51ED-45AB-BCF6-CBCE8371C8B3}" destId="{CEF1F4EC-83FC-4692-8C6B-472DA1C53A07}" srcOrd="0" destOrd="0" presId="urn:microsoft.com/office/officeart/2008/layout/LinedList"/>
    <dgm:cxn modelId="{96C0D929-B9DA-4B76-80AC-1397B60D8EBB}" type="presParOf" srcId="{F214F1B0-51ED-45AB-BCF6-CBCE8371C8B3}" destId="{5D0B6166-CD70-471A-B897-CF56B888F45A}" srcOrd="1" destOrd="0" presId="urn:microsoft.com/office/officeart/2008/layout/LinedList"/>
    <dgm:cxn modelId="{F5757A69-12AB-42E1-BFC4-37B03F0D3A98}" type="presParOf" srcId="{4C00BE4A-CB16-414D-B66D-E0F6FA9ACCE9}" destId="{CE7B661C-EA33-466D-813B-C60964109DA2}" srcOrd="8" destOrd="0" presId="urn:microsoft.com/office/officeart/2008/layout/LinedList"/>
    <dgm:cxn modelId="{4C578BDC-285A-4064-8D06-742E091B7105}" type="presParOf" srcId="{4C00BE4A-CB16-414D-B66D-E0F6FA9ACCE9}" destId="{AD95F5BA-3CBB-4C15-A679-861B63DC7176}" srcOrd="9" destOrd="0" presId="urn:microsoft.com/office/officeart/2008/layout/LinedList"/>
    <dgm:cxn modelId="{4A759581-EC0B-41D4-AA75-97449756F347}" type="presParOf" srcId="{AD95F5BA-3CBB-4C15-A679-861B63DC7176}" destId="{DC73CAE8-125A-4074-BC59-7BB71E3F3EF5}" srcOrd="0" destOrd="0" presId="urn:microsoft.com/office/officeart/2008/layout/LinedList"/>
    <dgm:cxn modelId="{3CAEC667-A683-48DB-9630-3EC3A0F567DD}" type="presParOf" srcId="{AD95F5BA-3CBB-4C15-A679-861B63DC7176}" destId="{B96BE26A-FFC0-4DC7-95F2-97158E33FE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1F02D0-0EBA-416F-820E-36BCF982E86D}" type="doc">
      <dgm:prSet loTypeId="urn:microsoft.com/office/officeart/2005/8/layout/vList2" loCatId="Inbox" qsTypeId="urn:microsoft.com/office/officeart/2005/8/quickstyle/simple2" qsCatId="simple" csTypeId="urn:microsoft.com/office/officeart/2005/8/colors/accent2_1" csCatId="accent2" phldr="1"/>
      <dgm:spPr/>
      <dgm:t>
        <a:bodyPr/>
        <a:lstStyle/>
        <a:p>
          <a:endParaRPr lang="en-US"/>
        </a:p>
      </dgm:t>
    </dgm:pt>
    <dgm:pt modelId="{CB874A71-1191-4F78-A447-218D09C5237C}">
      <dgm:prSet/>
      <dgm:spPr/>
      <dgm:t>
        <a:bodyPr/>
        <a:lstStyle/>
        <a:p>
          <a:r>
            <a:rPr lang="en-US" dirty="0"/>
            <a:t>To ensure the submission of a complete application, please review the relevant </a:t>
          </a:r>
          <a:r>
            <a:rPr lang="en-US" dirty="0" err="1"/>
            <a:t>eProtocol</a:t>
          </a:r>
          <a:r>
            <a:rPr lang="en-US" dirty="0"/>
            <a:t> Checklist and the specific guidance for Exempt or Expedited Consent Forms:</a:t>
          </a:r>
        </a:p>
      </dgm:t>
    </dgm:pt>
    <dgm:pt modelId="{D1E98574-F5EC-4805-903E-D8FE4C6891D2}" type="parTrans" cxnId="{461EDAF5-DBB5-4C68-BC94-D375F55EBA7A}">
      <dgm:prSet/>
      <dgm:spPr/>
      <dgm:t>
        <a:bodyPr/>
        <a:lstStyle/>
        <a:p>
          <a:endParaRPr lang="en-US"/>
        </a:p>
      </dgm:t>
    </dgm:pt>
    <dgm:pt modelId="{ED286E27-17B5-4E3F-B842-F5BA465C541E}" type="sibTrans" cxnId="{461EDAF5-DBB5-4C68-BC94-D375F55EBA7A}">
      <dgm:prSet/>
      <dgm:spPr/>
      <dgm:t>
        <a:bodyPr/>
        <a:lstStyle/>
        <a:p>
          <a:endParaRPr lang="en-US"/>
        </a:p>
      </dgm:t>
    </dgm:pt>
    <dgm:pt modelId="{F88BA547-27B9-4080-BD95-F34EF7CD6D6D}">
      <dgm:prSet/>
      <dgm:spPr/>
      <dgm:t>
        <a:bodyPr/>
        <a:lstStyle/>
        <a:p>
          <a:r>
            <a:rPr lang="en-US" dirty="0"/>
            <a:t>1. Faculty and Staff Checklist:  </a:t>
          </a:r>
          <a:r>
            <a:rPr lang="en-US" dirty="0">
              <a:hlinkClick xmlns:r="http://schemas.openxmlformats.org/officeDocument/2006/relationships" r:id="rId1"/>
            </a:rPr>
            <a:t>https://community.pepperdine.edu/irb/content/eprotocol/faculty-staff-checklist.pdf</a:t>
          </a:r>
          <a:r>
            <a:rPr lang="en-US" dirty="0"/>
            <a:t> </a:t>
          </a:r>
        </a:p>
      </dgm:t>
    </dgm:pt>
    <dgm:pt modelId="{4BF3595C-D28E-4F70-81FE-B314972E6287}" type="parTrans" cxnId="{D0072804-A747-47AA-BED4-5619054A867F}">
      <dgm:prSet/>
      <dgm:spPr/>
      <dgm:t>
        <a:bodyPr/>
        <a:lstStyle/>
        <a:p>
          <a:endParaRPr lang="en-US"/>
        </a:p>
      </dgm:t>
    </dgm:pt>
    <dgm:pt modelId="{D9297403-2E39-4990-BC9B-6BF710495539}" type="sibTrans" cxnId="{D0072804-A747-47AA-BED4-5619054A867F}">
      <dgm:prSet/>
      <dgm:spPr/>
      <dgm:t>
        <a:bodyPr/>
        <a:lstStyle/>
        <a:p>
          <a:endParaRPr lang="en-US"/>
        </a:p>
      </dgm:t>
    </dgm:pt>
    <dgm:pt modelId="{D281FBFF-E75A-47EC-856A-251DBB2B6884}">
      <dgm:prSet/>
      <dgm:spPr/>
      <dgm:t>
        <a:bodyPr/>
        <a:lstStyle/>
        <a:p>
          <a:r>
            <a:rPr lang="en-US"/>
            <a:t>2. Student Checklist:  </a:t>
          </a:r>
          <a:r>
            <a:rPr lang="en-US">
              <a:hlinkClick xmlns:r="http://schemas.openxmlformats.org/officeDocument/2006/relationships" r:id="rId2"/>
            </a:rPr>
            <a:t>https://community.pepperdine.edu/irb/content/eprotocol/student-checklist.pdf</a:t>
          </a:r>
          <a:endParaRPr lang="en-US"/>
        </a:p>
      </dgm:t>
    </dgm:pt>
    <dgm:pt modelId="{83C27E12-3100-4A69-89B4-A8990EDD2EA6}" type="parTrans" cxnId="{C638CAAC-C79E-41F8-BDD2-A835CBC9E7AA}">
      <dgm:prSet/>
      <dgm:spPr/>
      <dgm:t>
        <a:bodyPr/>
        <a:lstStyle/>
        <a:p>
          <a:endParaRPr lang="en-US"/>
        </a:p>
      </dgm:t>
    </dgm:pt>
    <dgm:pt modelId="{7F3F18C7-24DC-495C-9FFC-4737C4F4C33F}" type="sibTrans" cxnId="{C638CAAC-C79E-41F8-BDD2-A835CBC9E7AA}">
      <dgm:prSet/>
      <dgm:spPr/>
      <dgm:t>
        <a:bodyPr/>
        <a:lstStyle/>
        <a:p>
          <a:endParaRPr lang="en-US"/>
        </a:p>
      </dgm:t>
    </dgm:pt>
    <dgm:pt modelId="{8647D997-C0BE-4649-8E43-C20C453358EB}">
      <dgm:prSet/>
      <dgm:spPr/>
      <dgm:t>
        <a:bodyPr/>
        <a:lstStyle/>
        <a:p>
          <a:r>
            <a:rPr lang="en-US"/>
            <a:t>3. Consent Forms Guide for Exempt Applications: Handout </a:t>
          </a:r>
        </a:p>
      </dgm:t>
    </dgm:pt>
    <dgm:pt modelId="{10CAD55C-5AC7-4D80-A995-FA5CF040E2A6}" type="parTrans" cxnId="{033984DA-8398-45C0-91B9-E7A8CB441E0A}">
      <dgm:prSet/>
      <dgm:spPr/>
      <dgm:t>
        <a:bodyPr/>
        <a:lstStyle/>
        <a:p>
          <a:endParaRPr lang="en-US"/>
        </a:p>
      </dgm:t>
    </dgm:pt>
    <dgm:pt modelId="{7B5242C0-73CD-44EF-9105-68B31C15401F}" type="sibTrans" cxnId="{033984DA-8398-45C0-91B9-E7A8CB441E0A}">
      <dgm:prSet/>
      <dgm:spPr/>
      <dgm:t>
        <a:bodyPr/>
        <a:lstStyle/>
        <a:p>
          <a:endParaRPr lang="en-US"/>
        </a:p>
      </dgm:t>
    </dgm:pt>
    <dgm:pt modelId="{4A18DF3B-38B3-4A18-A50E-07457E0A70FF}">
      <dgm:prSet/>
      <dgm:spPr/>
      <dgm:t>
        <a:bodyPr/>
        <a:lstStyle/>
        <a:p>
          <a:r>
            <a:rPr lang="en-US"/>
            <a:t>4. Consent Forms Guide for Expedited Applications: Handout 4</a:t>
          </a:r>
        </a:p>
      </dgm:t>
    </dgm:pt>
    <dgm:pt modelId="{836B2269-D5D9-4506-903B-9189E4B041D5}" type="parTrans" cxnId="{10555269-4B5D-4995-AFFA-436406847FD1}">
      <dgm:prSet/>
      <dgm:spPr/>
      <dgm:t>
        <a:bodyPr/>
        <a:lstStyle/>
        <a:p>
          <a:endParaRPr lang="en-US"/>
        </a:p>
      </dgm:t>
    </dgm:pt>
    <dgm:pt modelId="{ADDBFA26-AC8C-49FA-8D06-26253A15A8F5}" type="sibTrans" cxnId="{10555269-4B5D-4995-AFFA-436406847FD1}">
      <dgm:prSet/>
      <dgm:spPr/>
      <dgm:t>
        <a:bodyPr/>
        <a:lstStyle/>
        <a:p>
          <a:endParaRPr lang="en-US"/>
        </a:p>
      </dgm:t>
    </dgm:pt>
    <dgm:pt modelId="{97493EBB-C6B3-49BD-A187-363A4994B584}">
      <dgm:prSet/>
      <dgm:spPr/>
      <dgm:t>
        <a:bodyPr/>
        <a:lstStyle/>
        <a:p>
          <a:r>
            <a:rPr lang="en-US"/>
            <a:t>5. List of Forms and Templates:  </a:t>
          </a:r>
          <a:r>
            <a:rPr lang="en-US">
              <a:hlinkClick xmlns:r="http://schemas.openxmlformats.org/officeDocument/2006/relationships" r:id="rId3"/>
            </a:rPr>
            <a:t>https://community.pepperdine.edu/irb/gps-irb-forms/</a:t>
          </a:r>
          <a:endParaRPr lang="en-US"/>
        </a:p>
      </dgm:t>
    </dgm:pt>
    <dgm:pt modelId="{BC9F21B8-5F9F-4B2A-BC04-6DC2B696976E}" type="parTrans" cxnId="{0B2019B2-CA53-4DBE-B9D7-E6E63BF223FF}">
      <dgm:prSet/>
      <dgm:spPr/>
      <dgm:t>
        <a:bodyPr/>
        <a:lstStyle/>
        <a:p>
          <a:endParaRPr lang="en-US"/>
        </a:p>
      </dgm:t>
    </dgm:pt>
    <dgm:pt modelId="{50BA5B95-69E5-4F3B-BB3E-BC6B41B71E3C}" type="sibTrans" cxnId="{0B2019B2-CA53-4DBE-B9D7-E6E63BF223FF}">
      <dgm:prSet/>
      <dgm:spPr/>
      <dgm:t>
        <a:bodyPr/>
        <a:lstStyle/>
        <a:p>
          <a:endParaRPr lang="en-US"/>
        </a:p>
      </dgm:t>
    </dgm:pt>
    <dgm:pt modelId="{2492C3CC-DCFB-4992-A7D2-1A60753C099D}" type="pres">
      <dgm:prSet presAssocID="{961F02D0-0EBA-416F-820E-36BCF982E86D}" presName="linear" presStyleCnt="0">
        <dgm:presLayoutVars>
          <dgm:animLvl val="lvl"/>
          <dgm:resizeHandles val="exact"/>
        </dgm:presLayoutVars>
      </dgm:prSet>
      <dgm:spPr/>
      <dgm:t>
        <a:bodyPr/>
        <a:lstStyle/>
        <a:p>
          <a:endParaRPr lang="en-US"/>
        </a:p>
      </dgm:t>
    </dgm:pt>
    <dgm:pt modelId="{7BC0AAFF-E0B5-492A-84DF-3F5360BD17AD}" type="pres">
      <dgm:prSet presAssocID="{CB874A71-1191-4F78-A447-218D09C5237C}" presName="parentText" presStyleLbl="node1" presStyleIdx="0" presStyleCnt="6" custScaleY="142243">
        <dgm:presLayoutVars>
          <dgm:chMax val="0"/>
          <dgm:bulletEnabled val="1"/>
        </dgm:presLayoutVars>
      </dgm:prSet>
      <dgm:spPr/>
      <dgm:t>
        <a:bodyPr/>
        <a:lstStyle/>
        <a:p>
          <a:endParaRPr lang="en-US"/>
        </a:p>
      </dgm:t>
    </dgm:pt>
    <dgm:pt modelId="{44D4A9D8-1953-4FA6-AF53-77A46AC4E098}" type="pres">
      <dgm:prSet presAssocID="{ED286E27-17B5-4E3F-B842-F5BA465C541E}" presName="spacer" presStyleCnt="0"/>
      <dgm:spPr/>
    </dgm:pt>
    <dgm:pt modelId="{7710883B-F7BA-4A1D-B3D8-AE730A1E7C4A}" type="pres">
      <dgm:prSet presAssocID="{F88BA547-27B9-4080-BD95-F34EF7CD6D6D}" presName="parentText" presStyleLbl="node1" presStyleIdx="1" presStyleCnt="6">
        <dgm:presLayoutVars>
          <dgm:chMax val="0"/>
          <dgm:bulletEnabled val="1"/>
        </dgm:presLayoutVars>
      </dgm:prSet>
      <dgm:spPr/>
      <dgm:t>
        <a:bodyPr/>
        <a:lstStyle/>
        <a:p>
          <a:endParaRPr lang="en-US"/>
        </a:p>
      </dgm:t>
    </dgm:pt>
    <dgm:pt modelId="{EC90092D-64CF-4D14-B0E4-DBE5964CDB6D}" type="pres">
      <dgm:prSet presAssocID="{D9297403-2E39-4990-BC9B-6BF710495539}" presName="spacer" presStyleCnt="0"/>
      <dgm:spPr/>
    </dgm:pt>
    <dgm:pt modelId="{16B358B8-54E3-435C-89F7-522C6FEB27C2}" type="pres">
      <dgm:prSet presAssocID="{D281FBFF-E75A-47EC-856A-251DBB2B6884}" presName="parentText" presStyleLbl="node1" presStyleIdx="2" presStyleCnt="6">
        <dgm:presLayoutVars>
          <dgm:chMax val="0"/>
          <dgm:bulletEnabled val="1"/>
        </dgm:presLayoutVars>
      </dgm:prSet>
      <dgm:spPr/>
      <dgm:t>
        <a:bodyPr/>
        <a:lstStyle/>
        <a:p>
          <a:endParaRPr lang="en-US"/>
        </a:p>
      </dgm:t>
    </dgm:pt>
    <dgm:pt modelId="{E1010E69-55D6-4FA4-BCDA-5B8670B8B65D}" type="pres">
      <dgm:prSet presAssocID="{7F3F18C7-24DC-495C-9FFC-4737C4F4C33F}" presName="spacer" presStyleCnt="0"/>
      <dgm:spPr/>
    </dgm:pt>
    <dgm:pt modelId="{1DCE842F-3205-4699-9D94-01C515123CAF}" type="pres">
      <dgm:prSet presAssocID="{8647D997-C0BE-4649-8E43-C20C453358EB}" presName="parentText" presStyleLbl="node1" presStyleIdx="3" presStyleCnt="6">
        <dgm:presLayoutVars>
          <dgm:chMax val="0"/>
          <dgm:bulletEnabled val="1"/>
        </dgm:presLayoutVars>
      </dgm:prSet>
      <dgm:spPr/>
      <dgm:t>
        <a:bodyPr/>
        <a:lstStyle/>
        <a:p>
          <a:endParaRPr lang="en-US"/>
        </a:p>
      </dgm:t>
    </dgm:pt>
    <dgm:pt modelId="{CDCC7D5F-F330-477C-A9C2-684C1238F2D6}" type="pres">
      <dgm:prSet presAssocID="{7B5242C0-73CD-44EF-9105-68B31C15401F}" presName="spacer" presStyleCnt="0"/>
      <dgm:spPr/>
    </dgm:pt>
    <dgm:pt modelId="{7597591D-4D22-42D1-9448-8506B58AFFF2}" type="pres">
      <dgm:prSet presAssocID="{4A18DF3B-38B3-4A18-A50E-07457E0A70FF}" presName="parentText" presStyleLbl="node1" presStyleIdx="4" presStyleCnt="6">
        <dgm:presLayoutVars>
          <dgm:chMax val="0"/>
          <dgm:bulletEnabled val="1"/>
        </dgm:presLayoutVars>
      </dgm:prSet>
      <dgm:spPr/>
      <dgm:t>
        <a:bodyPr/>
        <a:lstStyle/>
        <a:p>
          <a:endParaRPr lang="en-US"/>
        </a:p>
      </dgm:t>
    </dgm:pt>
    <dgm:pt modelId="{7278EE85-9CF8-43F8-B4C8-CA2E2BEBBB67}" type="pres">
      <dgm:prSet presAssocID="{ADDBFA26-AC8C-49FA-8D06-26253A15A8F5}" presName="spacer" presStyleCnt="0"/>
      <dgm:spPr/>
    </dgm:pt>
    <dgm:pt modelId="{31907134-B80E-455D-801E-27E970FA05C8}" type="pres">
      <dgm:prSet presAssocID="{97493EBB-C6B3-49BD-A187-363A4994B584}" presName="parentText" presStyleLbl="node1" presStyleIdx="5" presStyleCnt="6" custLinFactY="26216" custLinFactNeighborY="100000">
        <dgm:presLayoutVars>
          <dgm:chMax val="0"/>
          <dgm:bulletEnabled val="1"/>
        </dgm:presLayoutVars>
      </dgm:prSet>
      <dgm:spPr/>
      <dgm:t>
        <a:bodyPr/>
        <a:lstStyle/>
        <a:p>
          <a:endParaRPr lang="en-US"/>
        </a:p>
      </dgm:t>
    </dgm:pt>
  </dgm:ptLst>
  <dgm:cxnLst>
    <dgm:cxn modelId="{D0072804-A747-47AA-BED4-5619054A867F}" srcId="{961F02D0-0EBA-416F-820E-36BCF982E86D}" destId="{F88BA547-27B9-4080-BD95-F34EF7CD6D6D}" srcOrd="1" destOrd="0" parTransId="{4BF3595C-D28E-4F70-81FE-B314972E6287}" sibTransId="{D9297403-2E39-4990-BC9B-6BF710495539}"/>
    <dgm:cxn modelId="{461EDAF5-DBB5-4C68-BC94-D375F55EBA7A}" srcId="{961F02D0-0EBA-416F-820E-36BCF982E86D}" destId="{CB874A71-1191-4F78-A447-218D09C5237C}" srcOrd="0" destOrd="0" parTransId="{D1E98574-F5EC-4805-903E-D8FE4C6891D2}" sibTransId="{ED286E27-17B5-4E3F-B842-F5BA465C541E}"/>
    <dgm:cxn modelId="{200B9DA0-230C-4233-9782-42DDCF5CDE03}" type="presOf" srcId="{F88BA547-27B9-4080-BD95-F34EF7CD6D6D}" destId="{7710883B-F7BA-4A1D-B3D8-AE730A1E7C4A}" srcOrd="0" destOrd="0" presId="urn:microsoft.com/office/officeart/2005/8/layout/vList2"/>
    <dgm:cxn modelId="{1EB71124-0F7C-4DC4-9E53-14CE3CD09F7C}" type="presOf" srcId="{4A18DF3B-38B3-4A18-A50E-07457E0A70FF}" destId="{7597591D-4D22-42D1-9448-8506B58AFFF2}" srcOrd="0" destOrd="0" presId="urn:microsoft.com/office/officeart/2005/8/layout/vList2"/>
    <dgm:cxn modelId="{2C6BEB49-76ED-429B-84EE-4BB1C57EEA78}" type="presOf" srcId="{961F02D0-0EBA-416F-820E-36BCF982E86D}" destId="{2492C3CC-DCFB-4992-A7D2-1A60753C099D}" srcOrd="0" destOrd="0" presId="urn:microsoft.com/office/officeart/2005/8/layout/vList2"/>
    <dgm:cxn modelId="{10555269-4B5D-4995-AFFA-436406847FD1}" srcId="{961F02D0-0EBA-416F-820E-36BCF982E86D}" destId="{4A18DF3B-38B3-4A18-A50E-07457E0A70FF}" srcOrd="4" destOrd="0" parTransId="{836B2269-D5D9-4506-903B-9189E4B041D5}" sibTransId="{ADDBFA26-AC8C-49FA-8D06-26253A15A8F5}"/>
    <dgm:cxn modelId="{5F7FE963-4207-4889-9640-9A085E5932AE}" type="presOf" srcId="{97493EBB-C6B3-49BD-A187-363A4994B584}" destId="{31907134-B80E-455D-801E-27E970FA05C8}" srcOrd="0" destOrd="0" presId="urn:microsoft.com/office/officeart/2005/8/layout/vList2"/>
    <dgm:cxn modelId="{E49796AB-F2C4-4BB9-9543-72872365B4AD}" type="presOf" srcId="{D281FBFF-E75A-47EC-856A-251DBB2B6884}" destId="{16B358B8-54E3-435C-89F7-522C6FEB27C2}" srcOrd="0" destOrd="0" presId="urn:microsoft.com/office/officeart/2005/8/layout/vList2"/>
    <dgm:cxn modelId="{033984DA-8398-45C0-91B9-E7A8CB441E0A}" srcId="{961F02D0-0EBA-416F-820E-36BCF982E86D}" destId="{8647D997-C0BE-4649-8E43-C20C453358EB}" srcOrd="3" destOrd="0" parTransId="{10CAD55C-5AC7-4D80-A995-FA5CF040E2A6}" sibTransId="{7B5242C0-73CD-44EF-9105-68B31C15401F}"/>
    <dgm:cxn modelId="{3C015FB5-56D4-4594-8760-DDBEB9D18077}" type="presOf" srcId="{CB874A71-1191-4F78-A447-218D09C5237C}" destId="{7BC0AAFF-E0B5-492A-84DF-3F5360BD17AD}" srcOrd="0" destOrd="0" presId="urn:microsoft.com/office/officeart/2005/8/layout/vList2"/>
    <dgm:cxn modelId="{0B2019B2-CA53-4DBE-B9D7-E6E63BF223FF}" srcId="{961F02D0-0EBA-416F-820E-36BCF982E86D}" destId="{97493EBB-C6B3-49BD-A187-363A4994B584}" srcOrd="5" destOrd="0" parTransId="{BC9F21B8-5F9F-4B2A-BC04-6DC2B696976E}" sibTransId="{50BA5B95-69E5-4F3B-BB3E-BC6B41B71E3C}"/>
    <dgm:cxn modelId="{BDA437BC-BEC2-4CF5-8470-80D44BC14124}" type="presOf" srcId="{8647D997-C0BE-4649-8E43-C20C453358EB}" destId="{1DCE842F-3205-4699-9D94-01C515123CAF}" srcOrd="0" destOrd="0" presId="urn:microsoft.com/office/officeart/2005/8/layout/vList2"/>
    <dgm:cxn modelId="{C638CAAC-C79E-41F8-BDD2-A835CBC9E7AA}" srcId="{961F02D0-0EBA-416F-820E-36BCF982E86D}" destId="{D281FBFF-E75A-47EC-856A-251DBB2B6884}" srcOrd="2" destOrd="0" parTransId="{83C27E12-3100-4A69-89B4-A8990EDD2EA6}" sibTransId="{7F3F18C7-24DC-495C-9FFC-4737C4F4C33F}"/>
    <dgm:cxn modelId="{CC1553D4-4454-4CEE-9D94-A14BE66BE221}" type="presParOf" srcId="{2492C3CC-DCFB-4992-A7D2-1A60753C099D}" destId="{7BC0AAFF-E0B5-492A-84DF-3F5360BD17AD}" srcOrd="0" destOrd="0" presId="urn:microsoft.com/office/officeart/2005/8/layout/vList2"/>
    <dgm:cxn modelId="{ED047BA4-792D-4779-A28C-16ECAC7953F1}" type="presParOf" srcId="{2492C3CC-DCFB-4992-A7D2-1A60753C099D}" destId="{44D4A9D8-1953-4FA6-AF53-77A46AC4E098}" srcOrd="1" destOrd="0" presId="urn:microsoft.com/office/officeart/2005/8/layout/vList2"/>
    <dgm:cxn modelId="{D1E6221B-4C3A-4E1F-97B1-20D1853CCB47}" type="presParOf" srcId="{2492C3CC-DCFB-4992-A7D2-1A60753C099D}" destId="{7710883B-F7BA-4A1D-B3D8-AE730A1E7C4A}" srcOrd="2" destOrd="0" presId="urn:microsoft.com/office/officeart/2005/8/layout/vList2"/>
    <dgm:cxn modelId="{1DC3320C-A726-48DC-B59A-71146EE3313E}" type="presParOf" srcId="{2492C3CC-DCFB-4992-A7D2-1A60753C099D}" destId="{EC90092D-64CF-4D14-B0E4-DBE5964CDB6D}" srcOrd="3" destOrd="0" presId="urn:microsoft.com/office/officeart/2005/8/layout/vList2"/>
    <dgm:cxn modelId="{BD2ADCE2-B3C4-4D4E-8663-D8CFDE4219EA}" type="presParOf" srcId="{2492C3CC-DCFB-4992-A7D2-1A60753C099D}" destId="{16B358B8-54E3-435C-89F7-522C6FEB27C2}" srcOrd="4" destOrd="0" presId="urn:microsoft.com/office/officeart/2005/8/layout/vList2"/>
    <dgm:cxn modelId="{7CAC7503-B468-4DBE-A54E-BE76BC099574}" type="presParOf" srcId="{2492C3CC-DCFB-4992-A7D2-1A60753C099D}" destId="{E1010E69-55D6-4FA4-BCDA-5B8670B8B65D}" srcOrd="5" destOrd="0" presId="urn:microsoft.com/office/officeart/2005/8/layout/vList2"/>
    <dgm:cxn modelId="{98EA0A13-3C6F-42CF-8099-32B28600A71E}" type="presParOf" srcId="{2492C3CC-DCFB-4992-A7D2-1A60753C099D}" destId="{1DCE842F-3205-4699-9D94-01C515123CAF}" srcOrd="6" destOrd="0" presId="urn:microsoft.com/office/officeart/2005/8/layout/vList2"/>
    <dgm:cxn modelId="{36394FD2-F468-4557-998F-541932C2CBB8}" type="presParOf" srcId="{2492C3CC-DCFB-4992-A7D2-1A60753C099D}" destId="{CDCC7D5F-F330-477C-A9C2-684C1238F2D6}" srcOrd="7" destOrd="0" presId="urn:microsoft.com/office/officeart/2005/8/layout/vList2"/>
    <dgm:cxn modelId="{BA2126E6-F405-4978-A57D-DAE221D21A67}" type="presParOf" srcId="{2492C3CC-DCFB-4992-A7D2-1A60753C099D}" destId="{7597591D-4D22-42D1-9448-8506B58AFFF2}" srcOrd="8" destOrd="0" presId="urn:microsoft.com/office/officeart/2005/8/layout/vList2"/>
    <dgm:cxn modelId="{03914E26-42BD-47FE-9A9E-029B71A4ABB2}" type="presParOf" srcId="{2492C3CC-DCFB-4992-A7D2-1A60753C099D}" destId="{7278EE85-9CF8-43F8-B4C8-CA2E2BEBBB67}" srcOrd="9" destOrd="0" presId="urn:microsoft.com/office/officeart/2005/8/layout/vList2"/>
    <dgm:cxn modelId="{1D4331CA-14D3-4942-8F92-A2208B851348}" type="presParOf" srcId="{2492C3CC-DCFB-4992-A7D2-1A60753C099D}" destId="{31907134-B80E-455D-801E-27E970FA05C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D17390-3D6C-4CEA-B974-1E2ECFF89C49}" type="doc">
      <dgm:prSet loTypeId="urn:microsoft.com/office/officeart/2005/8/layout/vProcess5" loCatId="Inbox" qsTypeId="urn:microsoft.com/office/officeart/2005/8/quickstyle/simple4" qsCatId="simple" csTypeId="urn:microsoft.com/office/officeart/2005/8/colors/accent5_1" csCatId="accent5" phldr="1"/>
      <dgm:spPr/>
      <dgm:t>
        <a:bodyPr/>
        <a:lstStyle/>
        <a:p>
          <a:endParaRPr lang="en-US"/>
        </a:p>
      </dgm:t>
    </dgm:pt>
    <dgm:pt modelId="{AEF093C0-2A08-4D4C-B0BE-04B61F2F7423}">
      <dgm:prSet/>
      <dgm:spPr/>
      <dgm:t>
        <a:bodyPr/>
        <a:lstStyle/>
        <a:p>
          <a:r>
            <a:rPr lang="en-US" dirty="0"/>
            <a:t>If after proceeding through steps 1-4,  you still have questions about the application process; contact our IRB Manager or IRB Chair for assistance.  </a:t>
          </a:r>
        </a:p>
      </dgm:t>
    </dgm:pt>
    <dgm:pt modelId="{3C401B65-D3FD-4B84-9264-01FEB29AE609}" type="parTrans" cxnId="{7ECDF111-9852-4EC5-B1C4-34ABD34BCFFD}">
      <dgm:prSet/>
      <dgm:spPr/>
      <dgm:t>
        <a:bodyPr/>
        <a:lstStyle/>
        <a:p>
          <a:endParaRPr lang="en-US"/>
        </a:p>
      </dgm:t>
    </dgm:pt>
    <dgm:pt modelId="{5398988D-499A-4AFC-8126-73FD4E9148E6}" type="sibTrans" cxnId="{7ECDF111-9852-4EC5-B1C4-34ABD34BCFFD}">
      <dgm:prSet/>
      <dgm:spPr/>
      <dgm:t>
        <a:bodyPr/>
        <a:lstStyle/>
        <a:p>
          <a:endParaRPr lang="en-US"/>
        </a:p>
      </dgm:t>
    </dgm:pt>
    <dgm:pt modelId="{CFD4BE04-D098-461F-91DE-5770348F1BC2}">
      <dgm:prSet/>
      <dgm:spPr/>
      <dgm:t>
        <a:bodyPr/>
        <a:lstStyle/>
        <a:p>
          <a:r>
            <a:rPr lang="en-US" dirty="0"/>
            <a:t>For additional questions regarding e-Protocol, application type, and forms, contact our IRB staff to set up an appointment at </a:t>
          </a:r>
          <a:r>
            <a:rPr lang="en-US" dirty="0">
              <a:hlinkClick xmlns:r="http://schemas.openxmlformats.org/officeDocument/2006/relationships" r:id="rId1"/>
            </a:rPr>
            <a:t>gpsirb@pepperdine.edu</a:t>
          </a:r>
          <a:r>
            <a:rPr lang="en-US" dirty="0"/>
            <a:t>.</a:t>
          </a:r>
        </a:p>
      </dgm:t>
    </dgm:pt>
    <dgm:pt modelId="{5EB17AF7-0A1C-41D6-87EB-02062B7A9BC8}" type="parTrans" cxnId="{EEC94778-4965-429A-BCB1-E535827CE91C}">
      <dgm:prSet/>
      <dgm:spPr/>
      <dgm:t>
        <a:bodyPr/>
        <a:lstStyle/>
        <a:p>
          <a:endParaRPr lang="en-US"/>
        </a:p>
      </dgm:t>
    </dgm:pt>
    <dgm:pt modelId="{020D6065-CA85-4698-BDD0-DA3AAC34041C}" type="sibTrans" cxnId="{EEC94778-4965-429A-BCB1-E535827CE91C}">
      <dgm:prSet/>
      <dgm:spPr/>
      <dgm:t>
        <a:bodyPr/>
        <a:lstStyle/>
        <a:p>
          <a:endParaRPr lang="en-US"/>
        </a:p>
      </dgm:t>
    </dgm:pt>
    <dgm:pt modelId="{C0BAAE2C-6614-4479-BAC5-FE30A5856262}">
      <dgm:prSet/>
      <dgm:spPr/>
      <dgm:t>
        <a:bodyPr/>
        <a:lstStyle/>
        <a:p>
          <a:r>
            <a:rPr lang="en-US" dirty="0"/>
            <a:t>For more advanced questions regarding a complicated Expedited or Full application, contact the GPS IRB Chair, Dr. Judy Ho, at </a:t>
          </a:r>
          <a:r>
            <a:rPr lang="en-US" dirty="0">
              <a:hlinkClick xmlns:r="http://schemas.openxmlformats.org/officeDocument/2006/relationships" r:id="rId2"/>
            </a:rPr>
            <a:t>judy.ho@pepperdine.edu</a:t>
          </a:r>
          <a:r>
            <a:rPr lang="en-US" dirty="0"/>
            <a:t>. </a:t>
          </a:r>
        </a:p>
      </dgm:t>
    </dgm:pt>
    <dgm:pt modelId="{FB592315-90B3-4B5A-9F0C-8D451EB1D6CA}" type="parTrans" cxnId="{C77EBC34-BB3C-4617-8D2A-B83A88CD5FAB}">
      <dgm:prSet/>
      <dgm:spPr/>
      <dgm:t>
        <a:bodyPr/>
        <a:lstStyle/>
        <a:p>
          <a:endParaRPr lang="en-US"/>
        </a:p>
      </dgm:t>
    </dgm:pt>
    <dgm:pt modelId="{87CF7460-4638-4083-AF79-BBF6B4369621}" type="sibTrans" cxnId="{C77EBC34-BB3C-4617-8D2A-B83A88CD5FAB}">
      <dgm:prSet/>
      <dgm:spPr/>
      <dgm:t>
        <a:bodyPr/>
        <a:lstStyle/>
        <a:p>
          <a:endParaRPr lang="en-US"/>
        </a:p>
      </dgm:t>
    </dgm:pt>
    <dgm:pt modelId="{8C2E68BE-54B8-4F85-AAC9-D4DA573FB829}" type="pres">
      <dgm:prSet presAssocID="{33D17390-3D6C-4CEA-B974-1E2ECFF89C49}" presName="outerComposite" presStyleCnt="0">
        <dgm:presLayoutVars>
          <dgm:chMax val="5"/>
          <dgm:dir/>
          <dgm:resizeHandles val="exact"/>
        </dgm:presLayoutVars>
      </dgm:prSet>
      <dgm:spPr/>
      <dgm:t>
        <a:bodyPr/>
        <a:lstStyle/>
        <a:p>
          <a:endParaRPr lang="en-US"/>
        </a:p>
      </dgm:t>
    </dgm:pt>
    <dgm:pt modelId="{69644F94-A489-4862-B71B-6DBE97B51135}" type="pres">
      <dgm:prSet presAssocID="{33D17390-3D6C-4CEA-B974-1E2ECFF89C49}" presName="dummyMaxCanvas" presStyleCnt="0">
        <dgm:presLayoutVars/>
      </dgm:prSet>
      <dgm:spPr/>
    </dgm:pt>
    <dgm:pt modelId="{B9BBC5B3-B53A-4A1F-BB12-A184940CA0D2}" type="pres">
      <dgm:prSet presAssocID="{33D17390-3D6C-4CEA-B974-1E2ECFF89C49}" presName="ThreeNodes_1" presStyleLbl="node1" presStyleIdx="0" presStyleCnt="3">
        <dgm:presLayoutVars>
          <dgm:bulletEnabled val="1"/>
        </dgm:presLayoutVars>
      </dgm:prSet>
      <dgm:spPr/>
      <dgm:t>
        <a:bodyPr/>
        <a:lstStyle/>
        <a:p>
          <a:endParaRPr lang="en-US"/>
        </a:p>
      </dgm:t>
    </dgm:pt>
    <dgm:pt modelId="{646A798A-11BC-420C-8220-C82D7CB6F304}" type="pres">
      <dgm:prSet presAssocID="{33D17390-3D6C-4CEA-B974-1E2ECFF89C49}" presName="ThreeNodes_2" presStyleLbl="node1" presStyleIdx="1" presStyleCnt="3">
        <dgm:presLayoutVars>
          <dgm:bulletEnabled val="1"/>
        </dgm:presLayoutVars>
      </dgm:prSet>
      <dgm:spPr/>
      <dgm:t>
        <a:bodyPr/>
        <a:lstStyle/>
        <a:p>
          <a:endParaRPr lang="en-US"/>
        </a:p>
      </dgm:t>
    </dgm:pt>
    <dgm:pt modelId="{D870A5CF-7F5E-4AA8-AAA3-997C8CE03CE3}" type="pres">
      <dgm:prSet presAssocID="{33D17390-3D6C-4CEA-B974-1E2ECFF89C49}" presName="ThreeNodes_3" presStyleLbl="node1" presStyleIdx="2" presStyleCnt="3">
        <dgm:presLayoutVars>
          <dgm:bulletEnabled val="1"/>
        </dgm:presLayoutVars>
      </dgm:prSet>
      <dgm:spPr/>
      <dgm:t>
        <a:bodyPr/>
        <a:lstStyle/>
        <a:p>
          <a:endParaRPr lang="en-US"/>
        </a:p>
      </dgm:t>
    </dgm:pt>
    <dgm:pt modelId="{6C4EF1E3-66CA-4A58-B10A-FB6A366322A8}" type="pres">
      <dgm:prSet presAssocID="{33D17390-3D6C-4CEA-B974-1E2ECFF89C49}" presName="ThreeConn_1-2" presStyleLbl="fgAccFollowNode1" presStyleIdx="0" presStyleCnt="2">
        <dgm:presLayoutVars>
          <dgm:bulletEnabled val="1"/>
        </dgm:presLayoutVars>
      </dgm:prSet>
      <dgm:spPr/>
      <dgm:t>
        <a:bodyPr/>
        <a:lstStyle/>
        <a:p>
          <a:endParaRPr lang="en-US"/>
        </a:p>
      </dgm:t>
    </dgm:pt>
    <dgm:pt modelId="{783F514C-39F4-4172-8B41-997646292C20}" type="pres">
      <dgm:prSet presAssocID="{33D17390-3D6C-4CEA-B974-1E2ECFF89C49}" presName="ThreeConn_2-3" presStyleLbl="fgAccFollowNode1" presStyleIdx="1" presStyleCnt="2">
        <dgm:presLayoutVars>
          <dgm:bulletEnabled val="1"/>
        </dgm:presLayoutVars>
      </dgm:prSet>
      <dgm:spPr/>
      <dgm:t>
        <a:bodyPr/>
        <a:lstStyle/>
        <a:p>
          <a:endParaRPr lang="en-US"/>
        </a:p>
      </dgm:t>
    </dgm:pt>
    <dgm:pt modelId="{D96CBD37-4EC2-451A-8EF7-3854199603A8}" type="pres">
      <dgm:prSet presAssocID="{33D17390-3D6C-4CEA-B974-1E2ECFF89C49}" presName="ThreeNodes_1_text" presStyleLbl="node1" presStyleIdx="2" presStyleCnt="3">
        <dgm:presLayoutVars>
          <dgm:bulletEnabled val="1"/>
        </dgm:presLayoutVars>
      </dgm:prSet>
      <dgm:spPr/>
      <dgm:t>
        <a:bodyPr/>
        <a:lstStyle/>
        <a:p>
          <a:endParaRPr lang="en-US"/>
        </a:p>
      </dgm:t>
    </dgm:pt>
    <dgm:pt modelId="{D0AB83FB-52DC-461E-B801-F61D346630F9}" type="pres">
      <dgm:prSet presAssocID="{33D17390-3D6C-4CEA-B974-1E2ECFF89C49}" presName="ThreeNodes_2_text" presStyleLbl="node1" presStyleIdx="2" presStyleCnt="3">
        <dgm:presLayoutVars>
          <dgm:bulletEnabled val="1"/>
        </dgm:presLayoutVars>
      </dgm:prSet>
      <dgm:spPr/>
      <dgm:t>
        <a:bodyPr/>
        <a:lstStyle/>
        <a:p>
          <a:endParaRPr lang="en-US"/>
        </a:p>
      </dgm:t>
    </dgm:pt>
    <dgm:pt modelId="{52D7A662-ABE8-4D19-8258-083E0D2287AF}" type="pres">
      <dgm:prSet presAssocID="{33D17390-3D6C-4CEA-B974-1E2ECFF89C49}" presName="ThreeNodes_3_text" presStyleLbl="node1" presStyleIdx="2" presStyleCnt="3">
        <dgm:presLayoutVars>
          <dgm:bulletEnabled val="1"/>
        </dgm:presLayoutVars>
      </dgm:prSet>
      <dgm:spPr/>
      <dgm:t>
        <a:bodyPr/>
        <a:lstStyle/>
        <a:p>
          <a:endParaRPr lang="en-US"/>
        </a:p>
      </dgm:t>
    </dgm:pt>
  </dgm:ptLst>
  <dgm:cxnLst>
    <dgm:cxn modelId="{C77EBC34-BB3C-4617-8D2A-B83A88CD5FAB}" srcId="{33D17390-3D6C-4CEA-B974-1E2ECFF89C49}" destId="{C0BAAE2C-6614-4479-BAC5-FE30A5856262}" srcOrd="2" destOrd="0" parTransId="{FB592315-90B3-4B5A-9F0C-8D451EB1D6CA}" sibTransId="{87CF7460-4638-4083-AF79-BBF6B4369621}"/>
    <dgm:cxn modelId="{F62F2D73-0376-4BFF-A549-BBC357257A27}" type="presOf" srcId="{CFD4BE04-D098-461F-91DE-5770348F1BC2}" destId="{D0AB83FB-52DC-461E-B801-F61D346630F9}" srcOrd="1" destOrd="0" presId="urn:microsoft.com/office/officeart/2005/8/layout/vProcess5"/>
    <dgm:cxn modelId="{45E34307-CD41-45BA-9E69-E733C4AD1D15}" type="presOf" srcId="{C0BAAE2C-6614-4479-BAC5-FE30A5856262}" destId="{D870A5CF-7F5E-4AA8-AAA3-997C8CE03CE3}" srcOrd="0" destOrd="0" presId="urn:microsoft.com/office/officeart/2005/8/layout/vProcess5"/>
    <dgm:cxn modelId="{F5FE0E2E-A669-448D-8B8F-CCEB9E1B086B}" type="presOf" srcId="{33D17390-3D6C-4CEA-B974-1E2ECFF89C49}" destId="{8C2E68BE-54B8-4F85-AAC9-D4DA573FB829}" srcOrd="0" destOrd="0" presId="urn:microsoft.com/office/officeart/2005/8/layout/vProcess5"/>
    <dgm:cxn modelId="{121B54BB-990B-4A8F-B222-C5F6D7E76180}" type="presOf" srcId="{CFD4BE04-D098-461F-91DE-5770348F1BC2}" destId="{646A798A-11BC-420C-8220-C82D7CB6F304}" srcOrd="0" destOrd="0" presId="urn:microsoft.com/office/officeart/2005/8/layout/vProcess5"/>
    <dgm:cxn modelId="{9B15AC46-3E95-4A1E-A915-3383A5AFCF33}" type="presOf" srcId="{AEF093C0-2A08-4D4C-B0BE-04B61F2F7423}" destId="{D96CBD37-4EC2-451A-8EF7-3854199603A8}" srcOrd="1" destOrd="0" presId="urn:microsoft.com/office/officeart/2005/8/layout/vProcess5"/>
    <dgm:cxn modelId="{FBB7C445-CB29-4671-B1EF-48B4A15A3BFE}" type="presOf" srcId="{AEF093C0-2A08-4D4C-B0BE-04B61F2F7423}" destId="{B9BBC5B3-B53A-4A1F-BB12-A184940CA0D2}" srcOrd="0" destOrd="0" presId="urn:microsoft.com/office/officeart/2005/8/layout/vProcess5"/>
    <dgm:cxn modelId="{7ECDF111-9852-4EC5-B1C4-34ABD34BCFFD}" srcId="{33D17390-3D6C-4CEA-B974-1E2ECFF89C49}" destId="{AEF093C0-2A08-4D4C-B0BE-04B61F2F7423}" srcOrd="0" destOrd="0" parTransId="{3C401B65-D3FD-4B84-9264-01FEB29AE609}" sibTransId="{5398988D-499A-4AFC-8126-73FD4E9148E6}"/>
    <dgm:cxn modelId="{B63E7B48-EC85-47C0-8AFE-B93B3CFBEB3C}" type="presOf" srcId="{5398988D-499A-4AFC-8126-73FD4E9148E6}" destId="{6C4EF1E3-66CA-4A58-B10A-FB6A366322A8}" srcOrd="0" destOrd="0" presId="urn:microsoft.com/office/officeart/2005/8/layout/vProcess5"/>
    <dgm:cxn modelId="{1C15CDC8-C84F-4B4B-9228-5E93A12BC879}" type="presOf" srcId="{C0BAAE2C-6614-4479-BAC5-FE30A5856262}" destId="{52D7A662-ABE8-4D19-8258-083E0D2287AF}" srcOrd="1" destOrd="0" presId="urn:microsoft.com/office/officeart/2005/8/layout/vProcess5"/>
    <dgm:cxn modelId="{EEC94778-4965-429A-BCB1-E535827CE91C}" srcId="{33D17390-3D6C-4CEA-B974-1E2ECFF89C49}" destId="{CFD4BE04-D098-461F-91DE-5770348F1BC2}" srcOrd="1" destOrd="0" parTransId="{5EB17AF7-0A1C-41D6-87EB-02062B7A9BC8}" sibTransId="{020D6065-CA85-4698-BDD0-DA3AAC34041C}"/>
    <dgm:cxn modelId="{A94283E6-9812-4D24-9424-4D6089FA8DFA}" type="presOf" srcId="{020D6065-CA85-4698-BDD0-DA3AAC34041C}" destId="{783F514C-39F4-4172-8B41-997646292C20}" srcOrd="0" destOrd="0" presId="urn:microsoft.com/office/officeart/2005/8/layout/vProcess5"/>
    <dgm:cxn modelId="{F42F3240-E363-42C0-8232-80CC3A9E0F2C}" type="presParOf" srcId="{8C2E68BE-54B8-4F85-AAC9-D4DA573FB829}" destId="{69644F94-A489-4862-B71B-6DBE97B51135}" srcOrd="0" destOrd="0" presId="urn:microsoft.com/office/officeart/2005/8/layout/vProcess5"/>
    <dgm:cxn modelId="{E88E643A-F101-4530-825D-A96F9902CA85}" type="presParOf" srcId="{8C2E68BE-54B8-4F85-AAC9-D4DA573FB829}" destId="{B9BBC5B3-B53A-4A1F-BB12-A184940CA0D2}" srcOrd="1" destOrd="0" presId="urn:microsoft.com/office/officeart/2005/8/layout/vProcess5"/>
    <dgm:cxn modelId="{B64E70D3-0C00-489E-966E-A9BE91CE197E}" type="presParOf" srcId="{8C2E68BE-54B8-4F85-AAC9-D4DA573FB829}" destId="{646A798A-11BC-420C-8220-C82D7CB6F304}" srcOrd="2" destOrd="0" presId="urn:microsoft.com/office/officeart/2005/8/layout/vProcess5"/>
    <dgm:cxn modelId="{4559B248-24B4-4685-B35B-6C3F25E03862}" type="presParOf" srcId="{8C2E68BE-54B8-4F85-AAC9-D4DA573FB829}" destId="{D870A5CF-7F5E-4AA8-AAA3-997C8CE03CE3}" srcOrd="3" destOrd="0" presId="urn:microsoft.com/office/officeart/2005/8/layout/vProcess5"/>
    <dgm:cxn modelId="{6FCAD5C5-08CE-4180-8C2E-3D4BA2FDFAA8}" type="presParOf" srcId="{8C2E68BE-54B8-4F85-AAC9-D4DA573FB829}" destId="{6C4EF1E3-66CA-4A58-B10A-FB6A366322A8}" srcOrd="4" destOrd="0" presId="urn:microsoft.com/office/officeart/2005/8/layout/vProcess5"/>
    <dgm:cxn modelId="{8E60ADFE-BBCD-44AB-A94E-E5EAC84F27A6}" type="presParOf" srcId="{8C2E68BE-54B8-4F85-AAC9-D4DA573FB829}" destId="{783F514C-39F4-4172-8B41-997646292C20}" srcOrd="5" destOrd="0" presId="urn:microsoft.com/office/officeart/2005/8/layout/vProcess5"/>
    <dgm:cxn modelId="{62915441-DA00-4638-B580-C85277E68040}" type="presParOf" srcId="{8C2E68BE-54B8-4F85-AAC9-D4DA573FB829}" destId="{D96CBD37-4EC2-451A-8EF7-3854199603A8}" srcOrd="6" destOrd="0" presId="urn:microsoft.com/office/officeart/2005/8/layout/vProcess5"/>
    <dgm:cxn modelId="{3D66AA1E-906A-41C2-8221-E9CE0FC715FA}" type="presParOf" srcId="{8C2E68BE-54B8-4F85-AAC9-D4DA573FB829}" destId="{D0AB83FB-52DC-461E-B801-F61D346630F9}" srcOrd="7" destOrd="0" presId="urn:microsoft.com/office/officeart/2005/8/layout/vProcess5"/>
    <dgm:cxn modelId="{EAC95CF0-7398-4036-B709-C0E368EEF321}" type="presParOf" srcId="{8C2E68BE-54B8-4F85-AAC9-D4DA573FB829}" destId="{52D7A662-ABE8-4D19-8258-083E0D2287A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BCB85CD-1B1A-4884-861B-40EAEF67156E}" type="doc">
      <dgm:prSet loTypeId="urn:microsoft.com/office/officeart/2005/8/layout/cycle3" loCatId="Inbox" qsTypeId="urn:microsoft.com/office/officeart/2005/8/quickstyle/simple4" qsCatId="simple" csTypeId="urn:microsoft.com/office/officeart/2005/8/colors/accent6_1" csCatId="accent6" phldr="1"/>
      <dgm:spPr/>
      <dgm:t>
        <a:bodyPr/>
        <a:lstStyle/>
        <a:p>
          <a:endParaRPr lang="en-US"/>
        </a:p>
      </dgm:t>
    </dgm:pt>
    <dgm:pt modelId="{B7C14178-2E8C-40EB-A6E5-3A0A56C0B114}">
      <dgm:prSet/>
      <dgm:spPr/>
      <dgm:t>
        <a:bodyPr/>
        <a:lstStyle/>
        <a:p>
          <a:r>
            <a:rPr lang="en-US" dirty="0"/>
            <a:t>All applications should be submitted at </a:t>
          </a:r>
          <a:r>
            <a:rPr lang="en-US" dirty="0">
              <a:hlinkClick xmlns:r="http://schemas.openxmlformats.org/officeDocument/2006/relationships" r:id="rId1"/>
            </a:rPr>
            <a:t>https://irb.pepperdine.edu/</a:t>
          </a:r>
          <a:r>
            <a:rPr lang="en-US" dirty="0"/>
            <a:t>. The system will save your progress. *</a:t>
          </a:r>
          <a:r>
            <a:rPr lang="en-US" i="1" dirty="0"/>
            <a:t>Make sure to click “save” when you make any suggested changes in the application!</a:t>
          </a:r>
        </a:p>
      </dgm:t>
    </dgm:pt>
    <dgm:pt modelId="{76E23796-84E5-496D-9A61-33C5C5B9198F}" type="parTrans" cxnId="{A4C1FB1B-FE7D-4B94-918D-4990FD8A4711}">
      <dgm:prSet/>
      <dgm:spPr/>
      <dgm:t>
        <a:bodyPr/>
        <a:lstStyle/>
        <a:p>
          <a:endParaRPr lang="en-US"/>
        </a:p>
      </dgm:t>
    </dgm:pt>
    <dgm:pt modelId="{01A7CEAE-A186-4DE9-B65E-680683FFB2A4}" type="sibTrans" cxnId="{A4C1FB1B-FE7D-4B94-918D-4990FD8A4711}">
      <dgm:prSet/>
      <dgm:spPr/>
      <dgm:t>
        <a:bodyPr/>
        <a:lstStyle/>
        <a:p>
          <a:endParaRPr lang="en-US"/>
        </a:p>
      </dgm:t>
    </dgm:pt>
    <dgm:pt modelId="{12007EFA-87C8-4CC2-93BE-1F5AE03FDE77}">
      <dgm:prSet/>
      <dgm:spPr/>
      <dgm:t>
        <a:bodyPr/>
        <a:lstStyle/>
        <a:p>
          <a:r>
            <a:rPr lang="en-US"/>
            <a:t>All applications must be complete prior to being assigned reviewer(s). Any incomplete applications will be returned and requested to be resubmitted with all necessary materials. </a:t>
          </a:r>
        </a:p>
      </dgm:t>
    </dgm:pt>
    <dgm:pt modelId="{D433517F-1646-4FFF-A148-BC51C3DBF93B}" type="parTrans" cxnId="{4565CB62-AFE1-48F9-BA14-63E16A1C83AD}">
      <dgm:prSet/>
      <dgm:spPr/>
      <dgm:t>
        <a:bodyPr/>
        <a:lstStyle/>
        <a:p>
          <a:endParaRPr lang="en-US"/>
        </a:p>
      </dgm:t>
    </dgm:pt>
    <dgm:pt modelId="{DA2D714E-3AF5-488C-BCA4-06F2E813891B}" type="sibTrans" cxnId="{4565CB62-AFE1-48F9-BA14-63E16A1C83AD}">
      <dgm:prSet/>
      <dgm:spPr/>
      <dgm:t>
        <a:bodyPr/>
        <a:lstStyle/>
        <a:p>
          <a:endParaRPr lang="en-US"/>
        </a:p>
      </dgm:t>
    </dgm:pt>
    <dgm:pt modelId="{EEC1D37C-0B2E-4E57-BD00-A307EADF5D57}" type="pres">
      <dgm:prSet presAssocID="{9BCB85CD-1B1A-4884-861B-40EAEF67156E}" presName="Name0" presStyleCnt="0">
        <dgm:presLayoutVars>
          <dgm:dir/>
          <dgm:resizeHandles val="exact"/>
        </dgm:presLayoutVars>
      </dgm:prSet>
      <dgm:spPr/>
      <dgm:t>
        <a:bodyPr/>
        <a:lstStyle/>
        <a:p>
          <a:endParaRPr lang="en-US"/>
        </a:p>
      </dgm:t>
    </dgm:pt>
    <dgm:pt modelId="{9C382FC1-ED61-42F8-B538-1D223B81617B}" type="pres">
      <dgm:prSet presAssocID="{9BCB85CD-1B1A-4884-861B-40EAEF67156E}" presName="node1" presStyleLbl="node1" presStyleIdx="0" presStyleCnt="2">
        <dgm:presLayoutVars>
          <dgm:bulletEnabled val="1"/>
        </dgm:presLayoutVars>
      </dgm:prSet>
      <dgm:spPr/>
      <dgm:t>
        <a:bodyPr/>
        <a:lstStyle/>
        <a:p>
          <a:endParaRPr lang="en-US"/>
        </a:p>
      </dgm:t>
    </dgm:pt>
    <dgm:pt modelId="{FF1611E3-EFEC-43E5-BC59-E5F4DB9C0133}" type="pres">
      <dgm:prSet presAssocID="{9BCB85CD-1B1A-4884-861B-40EAEF67156E}" presName="sibTrans" presStyleLbl="bgShp" presStyleIdx="0" presStyleCnt="1"/>
      <dgm:spPr/>
      <dgm:t>
        <a:bodyPr/>
        <a:lstStyle/>
        <a:p>
          <a:endParaRPr lang="en-US"/>
        </a:p>
      </dgm:t>
    </dgm:pt>
    <dgm:pt modelId="{EC315C10-58ED-43C8-BF3E-EE889C722E44}" type="pres">
      <dgm:prSet presAssocID="{9BCB85CD-1B1A-4884-861B-40EAEF67156E}" presName="node2" presStyleLbl="node1" presStyleIdx="1" presStyleCnt="2">
        <dgm:presLayoutVars>
          <dgm:bulletEnabled val="1"/>
        </dgm:presLayoutVars>
      </dgm:prSet>
      <dgm:spPr/>
      <dgm:t>
        <a:bodyPr/>
        <a:lstStyle/>
        <a:p>
          <a:endParaRPr lang="en-US"/>
        </a:p>
      </dgm:t>
    </dgm:pt>
    <dgm:pt modelId="{AF6FC9C3-D939-4503-8A64-0A442E7C2B79}" type="pres">
      <dgm:prSet presAssocID="{9BCB85CD-1B1A-4884-861B-40EAEF67156E}" presName="sp1" presStyleCnt="0"/>
      <dgm:spPr/>
    </dgm:pt>
    <dgm:pt modelId="{41C152F2-E83F-4CCC-8730-E3F85B9DE682}" type="pres">
      <dgm:prSet presAssocID="{9BCB85CD-1B1A-4884-861B-40EAEF67156E}" presName="sp2" presStyleCnt="0"/>
      <dgm:spPr/>
    </dgm:pt>
  </dgm:ptLst>
  <dgm:cxnLst>
    <dgm:cxn modelId="{33AC6C73-5BEA-4BD5-AD15-DE2E9B19B727}" type="presOf" srcId="{12007EFA-87C8-4CC2-93BE-1F5AE03FDE77}" destId="{EC315C10-58ED-43C8-BF3E-EE889C722E44}" srcOrd="0" destOrd="0" presId="urn:microsoft.com/office/officeart/2005/8/layout/cycle3"/>
    <dgm:cxn modelId="{CAC0E428-5630-4F54-BD56-66DCFCAB6330}" type="presOf" srcId="{9BCB85CD-1B1A-4884-861B-40EAEF67156E}" destId="{EEC1D37C-0B2E-4E57-BD00-A307EADF5D57}" srcOrd="0" destOrd="0" presId="urn:microsoft.com/office/officeart/2005/8/layout/cycle3"/>
    <dgm:cxn modelId="{4565CB62-AFE1-48F9-BA14-63E16A1C83AD}" srcId="{9BCB85CD-1B1A-4884-861B-40EAEF67156E}" destId="{12007EFA-87C8-4CC2-93BE-1F5AE03FDE77}" srcOrd="1" destOrd="0" parTransId="{D433517F-1646-4FFF-A148-BC51C3DBF93B}" sibTransId="{DA2D714E-3AF5-488C-BCA4-06F2E813891B}"/>
    <dgm:cxn modelId="{0FE04953-7E97-4B9F-AB99-F39EB35E5B1D}" type="presOf" srcId="{01A7CEAE-A186-4DE9-B65E-680683FFB2A4}" destId="{FF1611E3-EFEC-43E5-BC59-E5F4DB9C0133}" srcOrd="0" destOrd="0" presId="urn:microsoft.com/office/officeart/2005/8/layout/cycle3"/>
    <dgm:cxn modelId="{A4C1FB1B-FE7D-4B94-918D-4990FD8A4711}" srcId="{9BCB85CD-1B1A-4884-861B-40EAEF67156E}" destId="{B7C14178-2E8C-40EB-A6E5-3A0A56C0B114}" srcOrd="0" destOrd="0" parTransId="{76E23796-84E5-496D-9A61-33C5C5B9198F}" sibTransId="{01A7CEAE-A186-4DE9-B65E-680683FFB2A4}"/>
    <dgm:cxn modelId="{07FD79FF-2A83-4659-800C-25E6A0EFEBED}" type="presOf" srcId="{B7C14178-2E8C-40EB-A6E5-3A0A56C0B114}" destId="{9C382FC1-ED61-42F8-B538-1D223B81617B}" srcOrd="0" destOrd="0" presId="urn:microsoft.com/office/officeart/2005/8/layout/cycle3"/>
    <dgm:cxn modelId="{887984BD-2AB8-48F4-938C-F8D45F0C644D}" type="presParOf" srcId="{EEC1D37C-0B2E-4E57-BD00-A307EADF5D57}" destId="{9C382FC1-ED61-42F8-B538-1D223B81617B}" srcOrd="0" destOrd="0" presId="urn:microsoft.com/office/officeart/2005/8/layout/cycle3"/>
    <dgm:cxn modelId="{699D237D-A70E-49C9-A4AB-404575F402F4}" type="presParOf" srcId="{EEC1D37C-0B2E-4E57-BD00-A307EADF5D57}" destId="{FF1611E3-EFEC-43E5-BC59-E5F4DB9C0133}" srcOrd="1" destOrd="0" presId="urn:microsoft.com/office/officeart/2005/8/layout/cycle3"/>
    <dgm:cxn modelId="{E416AAF7-6AC4-4DB2-9A15-F8B66DA3D6A2}" type="presParOf" srcId="{EEC1D37C-0B2E-4E57-BD00-A307EADF5D57}" destId="{EC315C10-58ED-43C8-BF3E-EE889C722E44}" srcOrd="2" destOrd="0" presId="urn:microsoft.com/office/officeart/2005/8/layout/cycle3"/>
    <dgm:cxn modelId="{2A3E130A-6374-4150-A6A4-E9A883CFA241}" type="presParOf" srcId="{EEC1D37C-0B2E-4E57-BD00-A307EADF5D57}" destId="{AF6FC9C3-D939-4503-8A64-0A442E7C2B79}" srcOrd="3" destOrd="0" presId="urn:microsoft.com/office/officeart/2005/8/layout/cycle3"/>
    <dgm:cxn modelId="{76AC2ED2-B971-421A-B6EF-8A36056CAB12}" type="presParOf" srcId="{EEC1D37C-0B2E-4E57-BD00-A307EADF5D57}" destId="{41C152F2-E83F-4CCC-8730-E3F85B9DE682}"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970834-4DE2-4B66-8DAA-586690A7C4B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xmlns="" id="{CCB1D5FC-7DBF-41AD-962D-DFDFE79864F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B92FBDEC-AF5C-4C6E-B48B-77A95EBF05B8}" type="datetimeFigureOut">
              <a:rPr lang="en-US" smtClean="0"/>
              <a:t>1/3/2019</a:t>
            </a:fld>
            <a:endParaRPr lang="en-US"/>
          </a:p>
        </p:txBody>
      </p:sp>
      <p:sp>
        <p:nvSpPr>
          <p:cNvPr id="4" name="Footer Placeholder 3">
            <a:extLst>
              <a:ext uri="{FF2B5EF4-FFF2-40B4-BE49-F238E27FC236}">
                <a16:creationId xmlns:a16="http://schemas.microsoft.com/office/drawing/2014/main" xmlns="" id="{916F408A-9D7B-4038-8CFA-E1CC75AE07B0}"/>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820DBABA-25E9-42E5-B4A4-D5223B691394}"/>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0BB33EFF-01E6-4F63-96D9-F08E94429CC6}" type="slidenum">
              <a:rPr lang="en-US" smtClean="0"/>
              <a:t>‹#›</a:t>
            </a:fld>
            <a:endParaRPr lang="en-US"/>
          </a:p>
        </p:txBody>
      </p:sp>
    </p:spTree>
    <p:extLst>
      <p:ext uri="{BB962C8B-B14F-4D97-AF65-F5344CB8AC3E}">
        <p14:creationId xmlns:p14="http://schemas.microsoft.com/office/powerpoint/2010/main" val="2828831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858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347786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85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161559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65A904-27B8-B54F-8FC2-8384F27607DA}"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15F04-1FD7-4145-B27F-8556F92D2146}"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537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11254741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65A904-27B8-B54F-8FC2-8384F27607DA}" type="datetimeFigureOut">
              <a:rPr lang="en-US" smtClean="0"/>
              <a:t>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8779036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65A904-27B8-B54F-8FC2-8384F27607DA}" type="datetimeFigureOut">
              <a:rPr lang="en-US" smtClean="0"/>
              <a:t>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210578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5A904-27B8-B54F-8FC2-8384F27607DA}" type="datetimeFigureOut">
              <a:rPr lang="en-US" smtClean="0"/>
              <a:t>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383570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spTree>
    <p:extLst>
      <p:ext uri="{BB962C8B-B14F-4D97-AF65-F5344CB8AC3E}">
        <p14:creationId xmlns:p14="http://schemas.microsoft.com/office/powerpoint/2010/main" val="5819450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65A904-27B8-B54F-8FC2-8384F27607DA}"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F15F04-1FD7-4145-B27F-8556F92D214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97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B65A904-27B8-B54F-8FC2-8384F27607DA}" type="datetimeFigureOut">
              <a:rPr lang="en-US" smtClean="0"/>
              <a:t>1/3/2019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F15F04-1FD7-4145-B27F-8556F92D2146}"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263667"/>
      </p:ext>
    </p:extLst>
  </p:cSld>
  <p:clrMap bg1="lt1" tx1="dk1" bg2="lt2" tx2="dk2" accent1="accent1" accent2="accent2" accent3="accent3" accent4="accent4" accent5="accent5" accent6="accent6" hlink="hlink" folHlink="folHlink"/>
  <p:sldLayoutIdLst>
    <p:sldLayoutId id="2147484315" r:id="rId1"/>
    <p:sldLayoutId id="2147484316" r:id="rId2"/>
    <p:sldLayoutId id="2147484317" r:id="rId3"/>
    <p:sldLayoutId id="2147484318" r:id="rId4"/>
    <p:sldLayoutId id="2147484319" r:id="rId5"/>
    <p:sldLayoutId id="2147484320" r:id="rId6"/>
    <p:sldLayoutId id="2147484321" r:id="rId7"/>
    <p:sldLayoutId id="2147484322" r:id="rId8"/>
    <p:sldLayoutId id="2147484323" r:id="rId9"/>
    <p:sldLayoutId id="2147484324" r:id="rId10"/>
    <p:sldLayoutId id="21474843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GPS IRB</a:t>
            </a:r>
          </a:p>
        </p:txBody>
      </p:sp>
      <p:sp>
        <p:nvSpPr>
          <p:cNvPr id="3" name="Subtitle 2"/>
          <p:cNvSpPr>
            <a:spLocks noGrp="1"/>
          </p:cNvSpPr>
          <p:nvPr>
            <p:ph type="subTitle" idx="1"/>
          </p:nvPr>
        </p:nvSpPr>
        <p:spPr/>
        <p:txBody>
          <a:bodyPr/>
          <a:lstStyle/>
          <a:p>
            <a:r>
              <a:rPr lang="en-US"/>
              <a:t>SOL</a:t>
            </a:r>
            <a:endParaRPr lang="en-US" dirty="0"/>
          </a:p>
          <a:p>
            <a:r>
              <a:rPr lang="en-US" dirty="0"/>
              <a:t>Updated 11.2018</a:t>
            </a:r>
          </a:p>
        </p:txBody>
      </p:sp>
    </p:spTree>
    <p:extLst>
      <p:ext uri="{BB962C8B-B14F-4D97-AF65-F5344CB8AC3E}">
        <p14:creationId xmlns:p14="http://schemas.microsoft.com/office/powerpoint/2010/main" val="120738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dirty="0">
                <a:solidFill>
                  <a:srgbClr val="FFFFFF"/>
                </a:solidFill>
              </a:rPr>
              <a:t>Step 5: Consult IRB (if Necessary)</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013749127"/>
              </p:ext>
            </p:extLst>
          </p:nvPr>
        </p:nvGraphicFramePr>
        <p:xfrm>
          <a:off x="4648199" y="65314"/>
          <a:ext cx="7543801" cy="6792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0048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dirty="0">
                <a:solidFill>
                  <a:srgbClr val="FFFFFF"/>
                </a:solidFill>
              </a:rPr>
              <a:t>Step 6: Submit Your Application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832105720"/>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1234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Thank you!</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802618591"/>
              </p:ext>
            </p:extLst>
          </p:nvPr>
        </p:nvGraphicFramePr>
        <p:xfrm>
          <a:off x="4338735" y="0"/>
          <a:ext cx="785326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880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Purpose of the GPS IRB</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36720464"/>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088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Purpose of the GPS IRB</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3037612906"/>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932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All Research Investigators!</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2153657154"/>
              </p:ext>
            </p:extLst>
          </p:nvPr>
        </p:nvGraphicFramePr>
        <p:xfrm>
          <a:off x="4702549" y="111967"/>
          <a:ext cx="7408586" cy="6746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75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865" y="643467"/>
            <a:ext cx="3023463" cy="5571066"/>
          </a:xfrm>
        </p:spPr>
        <p:txBody>
          <a:bodyPr>
            <a:normAutofit/>
          </a:bodyPr>
          <a:lstStyle/>
          <a:p>
            <a:r>
              <a:rPr lang="en-US" dirty="0">
                <a:solidFill>
                  <a:srgbClr val="FFFFFF"/>
                </a:solidFill>
              </a:rPr>
              <a:t>Step 1: Determine Level of Review</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430431187"/>
              </p:ext>
            </p:extLst>
          </p:nvPr>
        </p:nvGraphicFramePr>
        <p:xfrm>
          <a:off x="3498980" y="-1"/>
          <a:ext cx="8612155"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567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46227338"/>
              </p:ext>
            </p:extLst>
          </p:nvPr>
        </p:nvGraphicFramePr>
        <p:xfrm>
          <a:off x="1766070" y="449451"/>
          <a:ext cx="8597131" cy="5712848"/>
        </p:xfrm>
        <a:graphic>
          <a:graphicData uri="http://schemas.openxmlformats.org/drawingml/2006/table">
            <a:tbl>
              <a:tblPr firstRow="1" firstCol="1" bandRow="1">
                <a:tableStyleId>{5C22544A-7EE6-4342-B048-85BDC9FD1C3A}</a:tableStyleId>
              </a:tblPr>
              <a:tblGrid>
                <a:gridCol w="2971164">
                  <a:extLst>
                    <a:ext uri="{9D8B030D-6E8A-4147-A177-3AD203B41FA5}">
                      <a16:colId xmlns:a16="http://schemas.microsoft.com/office/drawing/2014/main" xmlns="" val="20000"/>
                    </a:ext>
                  </a:extLst>
                </a:gridCol>
                <a:gridCol w="2971164">
                  <a:extLst>
                    <a:ext uri="{9D8B030D-6E8A-4147-A177-3AD203B41FA5}">
                      <a16:colId xmlns:a16="http://schemas.microsoft.com/office/drawing/2014/main" xmlns="" val="20001"/>
                    </a:ext>
                  </a:extLst>
                </a:gridCol>
                <a:gridCol w="2654803">
                  <a:extLst>
                    <a:ext uri="{9D8B030D-6E8A-4147-A177-3AD203B41FA5}">
                      <a16:colId xmlns:a16="http://schemas.microsoft.com/office/drawing/2014/main" xmlns="" val="20002"/>
                    </a:ext>
                  </a:extLst>
                </a:gridCol>
              </a:tblGrid>
              <a:tr h="298773">
                <a:tc>
                  <a:txBody>
                    <a:bodyPr/>
                    <a:lstStyle/>
                    <a:p>
                      <a:pPr marL="0" marR="0">
                        <a:spcBef>
                          <a:spcPts val="0"/>
                        </a:spcBef>
                        <a:spcAft>
                          <a:spcPts val="0"/>
                        </a:spcAft>
                      </a:pPr>
                      <a:r>
                        <a:rPr lang="en-US" sz="2400" dirty="0">
                          <a:effectLst/>
                        </a:rPr>
                        <a:t>APPLICATION </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EXEMPT</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EXPEDITED</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0"/>
                  </a:ext>
                </a:extLst>
              </a:tr>
              <a:tr h="1195092">
                <a:tc>
                  <a:txBody>
                    <a:bodyPr/>
                    <a:lstStyle/>
                    <a:p>
                      <a:pPr marL="0" marR="0">
                        <a:spcBef>
                          <a:spcPts val="0"/>
                        </a:spcBef>
                        <a:spcAft>
                          <a:spcPts val="0"/>
                        </a:spcAft>
                      </a:pPr>
                      <a:r>
                        <a:rPr lang="en-US" sz="2400" dirty="0">
                          <a:effectLst/>
                        </a:rPr>
                        <a:t>Potential Risk</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No more than minimal </a:t>
                      </a:r>
                    </a:p>
                    <a:p>
                      <a:pPr marL="0" marR="0">
                        <a:spcBef>
                          <a:spcPts val="0"/>
                        </a:spcBef>
                        <a:spcAft>
                          <a:spcPts val="0"/>
                        </a:spcAft>
                      </a:pPr>
                      <a:r>
                        <a:rPr lang="en-US" sz="2400" dirty="0">
                          <a:effectLst/>
                        </a:rPr>
                        <a:t>(see handout 1)</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Minimal to Moderate</a:t>
                      </a:r>
                    </a:p>
                    <a:p>
                      <a:pPr marL="0" marR="0">
                        <a:spcBef>
                          <a:spcPts val="0"/>
                        </a:spcBef>
                        <a:spcAft>
                          <a:spcPts val="0"/>
                        </a:spcAft>
                      </a:pPr>
                      <a:r>
                        <a:rPr lang="en-US" sz="2400">
                          <a:effectLst/>
                        </a:rPr>
                        <a:t> </a:t>
                      </a:r>
                    </a:p>
                    <a:p>
                      <a:pPr marL="0" marR="0">
                        <a:spcBef>
                          <a:spcPts val="0"/>
                        </a:spcBef>
                        <a:spcAft>
                          <a:spcPts val="0"/>
                        </a:spcAft>
                      </a:pPr>
                      <a:r>
                        <a:rPr lang="en-US" sz="2400">
                          <a:effectLst/>
                        </a:rPr>
                        <a:t>(see handout 1)</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1"/>
                  </a:ext>
                </a:extLst>
              </a:tr>
              <a:tr h="597546">
                <a:tc>
                  <a:txBody>
                    <a:bodyPr/>
                    <a:lstStyle/>
                    <a:p>
                      <a:pPr marL="0" marR="0">
                        <a:spcBef>
                          <a:spcPts val="0"/>
                        </a:spcBef>
                        <a:spcAft>
                          <a:spcPts val="0"/>
                        </a:spcAft>
                      </a:pPr>
                      <a:r>
                        <a:rPr lang="en-US" sz="2400">
                          <a:effectLst/>
                        </a:rPr>
                        <a:t>Submission Process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e-Protocol</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e-Protocol</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2"/>
                  </a:ext>
                </a:extLst>
              </a:tr>
              <a:tr h="597546">
                <a:tc>
                  <a:txBody>
                    <a:bodyPr/>
                    <a:lstStyle/>
                    <a:p>
                      <a:pPr marL="0" marR="0">
                        <a:spcBef>
                          <a:spcPts val="0"/>
                        </a:spcBef>
                        <a:spcAft>
                          <a:spcPts val="0"/>
                        </a:spcAft>
                      </a:pPr>
                      <a:r>
                        <a:rPr lang="en-US" sz="2400">
                          <a:effectLst/>
                        </a:rPr>
                        <a:t>Review Process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At least 1 reviewer</a:t>
                      </a:r>
                      <a:endParaRPr lang="en-US" sz="24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At least 2 reviewers</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3"/>
                  </a:ext>
                </a:extLst>
              </a:tr>
              <a:tr h="1195092">
                <a:tc>
                  <a:txBody>
                    <a:bodyPr/>
                    <a:lstStyle/>
                    <a:p>
                      <a:pPr marL="0" marR="0">
                        <a:spcBef>
                          <a:spcPts val="0"/>
                        </a:spcBef>
                        <a:spcAft>
                          <a:spcPts val="0"/>
                        </a:spcAft>
                      </a:pPr>
                      <a:r>
                        <a:rPr lang="en-US" sz="2400">
                          <a:effectLst/>
                        </a:rPr>
                        <a:t>Timeline for Receipt of Initial Review</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11-15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15-20 business days</a:t>
                      </a:r>
                      <a:endParaRPr lang="en-US" sz="240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4"/>
                  </a:ext>
                </a:extLst>
              </a:tr>
              <a:tr h="1493864">
                <a:tc>
                  <a:txBody>
                    <a:bodyPr/>
                    <a:lstStyle/>
                    <a:p>
                      <a:pPr marL="0" marR="0">
                        <a:spcBef>
                          <a:spcPts val="0"/>
                        </a:spcBef>
                        <a:spcAft>
                          <a:spcPts val="0"/>
                        </a:spcAft>
                      </a:pPr>
                      <a:r>
                        <a:rPr lang="en-US" sz="2400">
                          <a:effectLst/>
                        </a:rPr>
                        <a:t>Timeline for Receipt of Revisions and Modifications Review</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a:effectLst/>
                        </a:rPr>
                        <a:t>6-10 business days</a:t>
                      </a:r>
                      <a:endParaRPr lang="en-US" sz="24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400" dirty="0">
                          <a:effectLst/>
                        </a:rPr>
                        <a:t>11-14 business days</a:t>
                      </a:r>
                      <a:endParaRPr lang="en-US" sz="24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8315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7566" y="643467"/>
            <a:ext cx="3415612" cy="5571066"/>
          </a:xfrm>
        </p:spPr>
        <p:txBody>
          <a:bodyPr>
            <a:normAutofit/>
          </a:bodyPr>
          <a:lstStyle/>
          <a:p>
            <a:r>
              <a:rPr lang="en-US" dirty="0">
                <a:solidFill>
                  <a:srgbClr val="FFFFFF"/>
                </a:solidFill>
              </a:rPr>
              <a:t>Step 2: Complete Human Subjects Training</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814320303"/>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9593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7283" y="643467"/>
            <a:ext cx="3536302" cy="5169504"/>
          </a:xfrm>
        </p:spPr>
        <p:txBody>
          <a:bodyPr>
            <a:normAutofit/>
          </a:bodyPr>
          <a:lstStyle/>
          <a:p>
            <a:r>
              <a:rPr lang="en-US" dirty="0">
                <a:solidFill>
                  <a:srgbClr val="FFFFFF"/>
                </a:solidFill>
              </a:rPr>
              <a:t>Step 3: Familiarize Yourself with e-Protocol</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699082096"/>
              </p:ext>
            </p:extLst>
          </p:nvPr>
        </p:nvGraphicFramePr>
        <p:xfrm>
          <a:off x="4702548" y="83976"/>
          <a:ext cx="7489451" cy="6774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3033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xmlns="" id="{9C0365A3-9839-4FC6-BFF6-7115C711FD3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135430" cy="5206827"/>
          </a:xfrm>
        </p:spPr>
        <p:txBody>
          <a:bodyPr>
            <a:normAutofit/>
          </a:bodyPr>
          <a:lstStyle/>
          <a:p>
            <a:r>
              <a:rPr lang="en-US" dirty="0">
                <a:solidFill>
                  <a:srgbClr val="FFFFFF"/>
                </a:solidFill>
              </a:rPr>
              <a:t>Step 4: Gather the Necessary Materials for Submission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452023474"/>
              </p:ext>
            </p:extLst>
          </p:nvPr>
        </p:nvGraphicFramePr>
        <p:xfrm>
          <a:off x="4648199" y="-1"/>
          <a:ext cx="7543801"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535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345</TotalTime>
  <Words>663</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Times New Roman</vt:lpstr>
      <vt:lpstr>Tw Cen MT</vt:lpstr>
      <vt:lpstr>Tw Cen MT Condensed</vt:lpstr>
      <vt:lpstr>Wingdings 3</vt:lpstr>
      <vt:lpstr>Integral</vt:lpstr>
      <vt:lpstr>GPS IRB</vt:lpstr>
      <vt:lpstr>Purpose of the GPS IRB</vt:lpstr>
      <vt:lpstr>Purpose of the GPS IRB</vt:lpstr>
      <vt:lpstr>All Research Investigators!</vt:lpstr>
      <vt:lpstr>Step 1: Determine Level of Review</vt:lpstr>
      <vt:lpstr>PowerPoint Presentation</vt:lpstr>
      <vt:lpstr>Step 2: Complete Human Subjects Training</vt:lpstr>
      <vt:lpstr>Step 3: Familiarize Yourself with e-Protocol</vt:lpstr>
      <vt:lpstr>Step 4: Gather the Necessary Materials for Submission</vt:lpstr>
      <vt:lpstr>Step 5: Consult IRB (if Necessary)</vt:lpstr>
      <vt:lpstr>Step 6: Submit Your Application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IRB</dc:title>
  <dc:creator>Judy Ho</dc:creator>
  <cp:lastModifiedBy>Bases, Jennifer E</cp:lastModifiedBy>
  <cp:revision>61</cp:revision>
  <cp:lastPrinted>2017-11-16T18:50:58Z</cp:lastPrinted>
  <dcterms:created xsi:type="dcterms:W3CDTF">2017-10-15T18:51:42Z</dcterms:created>
  <dcterms:modified xsi:type="dcterms:W3CDTF">2019-01-04T00:35:07Z</dcterms:modified>
</cp:coreProperties>
</file>